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Lst>
  <p:sldSz cy="10692000" cx="7560000"/>
  <p:notesSz cx="6858000" cy="9144000"/>
  <p:embeddedFontLst>
    <p:embeddedFont>
      <p:font typeface="Roboto"/>
      <p:regular r:id="rId33"/>
      <p:bold r:id="rId34"/>
      <p:italic r:id="rId35"/>
      <p:boldItalic r:id="rId36"/>
    </p:embeddedFont>
    <p:embeddedFont>
      <p:font typeface="Century Gothic"/>
      <p:regular r:id="rId37"/>
      <p:bold r:id="rId38"/>
      <p:italic r:id="rId39"/>
      <p:boldItalic r:id="rId4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3368">
          <p15:clr>
            <a:srgbClr val="A4A3A4"/>
          </p15:clr>
        </p15:guide>
        <p15:guide id="2" pos="2381">
          <p15:clr>
            <a:srgbClr val="A4A3A4"/>
          </p15:clr>
        </p15:guide>
        <p15:guide id="3" orient="horz" pos="120">
          <p15:clr>
            <a:srgbClr val="9AA0A6"/>
          </p15:clr>
        </p15:guide>
        <p15:guide id="4" pos="154">
          <p15:clr>
            <a:srgbClr val="9AA0A6"/>
          </p15:clr>
        </p15:guide>
        <p15:guide id="5" pos="4608">
          <p15:clr>
            <a:srgbClr val="9AA0A6"/>
          </p15:clr>
        </p15:guide>
        <p15:guide id="6" orient="horz" pos="6573">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6B49F23F-34E3-4F9E-BD77-59563BE2CDD8}">
  <a:tblStyle styleId="{6B49F23F-34E3-4F9E-BD77-59563BE2CDD8}"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3368" orient="horz"/>
        <p:guide pos="2381"/>
        <p:guide pos="120" orient="horz"/>
        <p:guide pos="154"/>
        <p:guide pos="4608"/>
        <p:guide pos="6573" orient="horz"/>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CenturyGothic-boldItalic.fntdata"/><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font" Target="fonts/Roboto-regular.fntdata"/><Relationship Id="rId10" Type="http://schemas.openxmlformats.org/officeDocument/2006/relationships/slide" Target="slides/slide4.xml"/><Relationship Id="rId32" Type="http://schemas.openxmlformats.org/officeDocument/2006/relationships/slide" Target="slides/slide26.xml"/><Relationship Id="rId13" Type="http://schemas.openxmlformats.org/officeDocument/2006/relationships/slide" Target="slides/slide7.xml"/><Relationship Id="rId35" Type="http://schemas.openxmlformats.org/officeDocument/2006/relationships/font" Target="fonts/Roboto-italic.fntdata"/><Relationship Id="rId12" Type="http://schemas.openxmlformats.org/officeDocument/2006/relationships/slide" Target="slides/slide6.xml"/><Relationship Id="rId34" Type="http://schemas.openxmlformats.org/officeDocument/2006/relationships/font" Target="fonts/Roboto-bold.fntdata"/><Relationship Id="rId15" Type="http://schemas.openxmlformats.org/officeDocument/2006/relationships/slide" Target="slides/slide9.xml"/><Relationship Id="rId37" Type="http://schemas.openxmlformats.org/officeDocument/2006/relationships/font" Target="fonts/CenturyGothic-regular.fntdata"/><Relationship Id="rId14" Type="http://schemas.openxmlformats.org/officeDocument/2006/relationships/slide" Target="slides/slide8.xml"/><Relationship Id="rId36" Type="http://schemas.openxmlformats.org/officeDocument/2006/relationships/font" Target="fonts/Roboto-boldItalic.fntdata"/><Relationship Id="rId17" Type="http://schemas.openxmlformats.org/officeDocument/2006/relationships/slide" Target="slides/slide11.xml"/><Relationship Id="rId39" Type="http://schemas.openxmlformats.org/officeDocument/2006/relationships/font" Target="fonts/CenturyGothic-italic.fntdata"/><Relationship Id="rId16" Type="http://schemas.openxmlformats.org/officeDocument/2006/relationships/slide" Target="slides/slide10.xml"/><Relationship Id="rId38" Type="http://schemas.openxmlformats.org/officeDocument/2006/relationships/font" Target="fonts/CenturyGothic-bold.fntdata"/><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2217050" y="685800"/>
            <a:ext cx="2424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2a36a4bf284_3_1:notes"/>
          <p:cNvSpPr/>
          <p:nvPr>
            <p:ph idx="2" type="sldImg"/>
          </p:nvPr>
        </p:nvSpPr>
        <p:spPr>
          <a:xfrm>
            <a:off x="2217050"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2a36a4bf284_3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g2c6955f1d20_0_28:notes"/>
          <p:cNvSpPr/>
          <p:nvPr>
            <p:ph idx="2" type="sldImg"/>
          </p:nvPr>
        </p:nvSpPr>
        <p:spPr>
          <a:xfrm>
            <a:off x="2217050"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201" name="Google Shape;201;g2c6955f1d20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g2c6955f1d20_0_0:notes"/>
          <p:cNvSpPr/>
          <p:nvPr>
            <p:ph idx="2" type="sldImg"/>
          </p:nvPr>
        </p:nvSpPr>
        <p:spPr>
          <a:xfrm>
            <a:off x="2217050"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212" name="Google Shape;212;g2c6955f1d2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g2c58c19a733_0_13:notes"/>
          <p:cNvSpPr/>
          <p:nvPr>
            <p:ph idx="2" type="sldImg"/>
          </p:nvPr>
        </p:nvSpPr>
        <p:spPr>
          <a:xfrm>
            <a:off x="2217050"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224" name="Google Shape;224;g2c58c19a733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g2c32f1e9fcc_0_13:notes"/>
          <p:cNvSpPr/>
          <p:nvPr>
            <p:ph idx="2" type="sldImg"/>
          </p:nvPr>
        </p:nvSpPr>
        <p:spPr>
          <a:xfrm>
            <a:off x="2217050"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238" name="Google Shape;238;g2c32f1e9fcc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g13c853025ef_0_9:notes"/>
          <p:cNvSpPr/>
          <p:nvPr>
            <p:ph idx="2" type="sldImg"/>
          </p:nvPr>
        </p:nvSpPr>
        <p:spPr>
          <a:xfrm>
            <a:off x="2217050"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252" name="Google Shape;252;g13c853025ef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g2b72e0f7be9_0_0:notes"/>
          <p:cNvSpPr/>
          <p:nvPr>
            <p:ph idx="2" type="sldImg"/>
          </p:nvPr>
        </p:nvSpPr>
        <p:spPr>
          <a:xfrm>
            <a:off x="2217050"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259" name="Google Shape;259;g2b72e0f7be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g2c269314c3b_0_21:notes"/>
          <p:cNvSpPr/>
          <p:nvPr>
            <p:ph idx="2" type="sldImg"/>
          </p:nvPr>
        </p:nvSpPr>
        <p:spPr>
          <a:xfrm>
            <a:off x="2217050"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269" name="Google Shape;269;g2c269314c3b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g2c32f1e9fcc_0_6:notes"/>
          <p:cNvSpPr/>
          <p:nvPr>
            <p:ph idx="2" type="sldImg"/>
          </p:nvPr>
        </p:nvSpPr>
        <p:spPr>
          <a:xfrm>
            <a:off x="2217050"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279" name="Google Shape;279;g2c32f1e9fcc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g2ab585f2ab3_0_119:notes"/>
          <p:cNvSpPr/>
          <p:nvPr>
            <p:ph idx="2" type="sldImg"/>
          </p:nvPr>
        </p:nvSpPr>
        <p:spPr>
          <a:xfrm>
            <a:off x="2217050"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286" name="Google Shape;286;g2ab585f2ab3_0_1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g2c3399b7e79_0_0:notes"/>
          <p:cNvSpPr/>
          <p:nvPr>
            <p:ph idx="2" type="sldImg"/>
          </p:nvPr>
        </p:nvSpPr>
        <p:spPr>
          <a:xfrm>
            <a:off x="2217050"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294" name="Google Shape;294;g2c3399b7e7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 name="Shape 72"/>
        <p:cNvGrpSpPr/>
        <p:nvPr/>
      </p:nvGrpSpPr>
      <p:grpSpPr>
        <a:xfrm>
          <a:off x="0" y="0"/>
          <a:ext cx="0" cy="0"/>
          <a:chOff x="0" y="0"/>
          <a:chExt cx="0" cy="0"/>
        </a:xfrm>
      </p:grpSpPr>
      <p:sp>
        <p:nvSpPr>
          <p:cNvPr id="73" name="Google Shape;73;g10403bb957b_0_30:notes"/>
          <p:cNvSpPr/>
          <p:nvPr>
            <p:ph idx="2" type="sldImg"/>
          </p:nvPr>
        </p:nvSpPr>
        <p:spPr>
          <a:xfrm>
            <a:off x="2217050"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74" name="Google Shape;74;g10403bb957b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g2c32f1e9fcc_0_0:notes"/>
          <p:cNvSpPr/>
          <p:nvPr>
            <p:ph idx="2" type="sldImg"/>
          </p:nvPr>
        </p:nvSpPr>
        <p:spPr>
          <a:xfrm>
            <a:off x="2217050"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301" name="Google Shape;301;g2c32f1e9fc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g2c269314c3b_0_0:notes"/>
          <p:cNvSpPr/>
          <p:nvPr>
            <p:ph idx="2" type="sldImg"/>
          </p:nvPr>
        </p:nvSpPr>
        <p:spPr>
          <a:xfrm>
            <a:off x="2217050"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308" name="Google Shape;308;g2c269314c3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g2c269314c3b_0_12:notes"/>
          <p:cNvSpPr/>
          <p:nvPr>
            <p:ph idx="2" type="sldImg"/>
          </p:nvPr>
        </p:nvSpPr>
        <p:spPr>
          <a:xfrm>
            <a:off x="2217050"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315" name="Google Shape;315;g2c269314c3b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g2c6955f1d20_0_49:notes"/>
          <p:cNvSpPr/>
          <p:nvPr>
            <p:ph idx="2" type="sldImg"/>
          </p:nvPr>
        </p:nvSpPr>
        <p:spPr>
          <a:xfrm>
            <a:off x="2217050"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322" name="Google Shape;322;g2c6955f1d20_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g2b6f14f8825_3_11:notes"/>
          <p:cNvSpPr/>
          <p:nvPr>
            <p:ph idx="2" type="sldImg"/>
          </p:nvPr>
        </p:nvSpPr>
        <p:spPr>
          <a:xfrm>
            <a:off x="2217050"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328" name="Google Shape;328;g2b6f14f8825_3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g2ab585f2ab3_0_187:notes"/>
          <p:cNvSpPr/>
          <p:nvPr>
            <p:ph idx="2" type="sldImg"/>
          </p:nvPr>
        </p:nvSpPr>
        <p:spPr>
          <a:xfrm>
            <a:off x="2217050"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335" name="Google Shape;335;g2ab585f2ab3_0_1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g2c269314c3b_0_37:notes"/>
          <p:cNvSpPr/>
          <p:nvPr>
            <p:ph idx="2" type="sldImg"/>
          </p:nvPr>
        </p:nvSpPr>
        <p:spPr>
          <a:xfrm>
            <a:off x="2217050"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344" name="Google Shape;344;g2c269314c3b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g2c6955f1d20_1_11:notes"/>
          <p:cNvSpPr/>
          <p:nvPr>
            <p:ph idx="2" type="sldImg"/>
          </p:nvPr>
        </p:nvSpPr>
        <p:spPr>
          <a:xfrm>
            <a:off x="2217050"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92" name="Google Shape;92;g2c6955f1d20_1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g28609cbe47c_0_10:notes"/>
          <p:cNvSpPr/>
          <p:nvPr>
            <p:ph idx="2" type="sldImg"/>
          </p:nvPr>
        </p:nvSpPr>
        <p:spPr>
          <a:xfrm>
            <a:off x="2217050"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104" name="Google Shape;104;g28609cbe47c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g1f0f1847e54_6_26:notes"/>
          <p:cNvSpPr/>
          <p:nvPr>
            <p:ph idx="2" type="sldImg"/>
          </p:nvPr>
        </p:nvSpPr>
        <p:spPr>
          <a:xfrm>
            <a:off x="2217050"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121" name="Google Shape;121;g1f0f1847e54_6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g2850beebfcb_0_18:notes"/>
          <p:cNvSpPr/>
          <p:nvPr>
            <p:ph idx="2" type="sldImg"/>
          </p:nvPr>
        </p:nvSpPr>
        <p:spPr>
          <a:xfrm>
            <a:off x="2217050"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140" name="Google Shape;140;g2850beebfcb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g2a6d01a577b_0_36:notes"/>
          <p:cNvSpPr/>
          <p:nvPr>
            <p:ph idx="2" type="sldImg"/>
          </p:nvPr>
        </p:nvSpPr>
        <p:spPr>
          <a:xfrm>
            <a:off x="2217050"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153" name="Google Shape;153;g2a6d01a577b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13beb2fe410_0_0:notes"/>
          <p:cNvSpPr/>
          <p:nvPr>
            <p:ph idx="2" type="sldImg"/>
          </p:nvPr>
        </p:nvSpPr>
        <p:spPr>
          <a:xfrm>
            <a:off x="2217050"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172" name="Google Shape;172;g13beb2fe41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g2c3530f6c8a_0_0:notes"/>
          <p:cNvSpPr/>
          <p:nvPr>
            <p:ph idx="2" type="sldImg"/>
          </p:nvPr>
        </p:nvSpPr>
        <p:spPr>
          <a:xfrm>
            <a:off x="2217050"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188" name="Google Shape;188;g2c3530f6c8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257712" y="1547778"/>
            <a:ext cx="7044600" cy="42669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1" name="Google Shape;11;p2"/>
          <p:cNvSpPr txBox="1"/>
          <p:nvPr>
            <p:ph idx="1" type="subTitle"/>
          </p:nvPr>
        </p:nvSpPr>
        <p:spPr>
          <a:xfrm>
            <a:off x="257705" y="5891409"/>
            <a:ext cx="7044600" cy="1647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7004788" y="9693616"/>
            <a:ext cx="453600" cy="8181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257705" y="2299346"/>
            <a:ext cx="7044600" cy="40815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46" name="Google Shape;46;p11"/>
          <p:cNvSpPr txBox="1"/>
          <p:nvPr>
            <p:ph idx="1" type="body"/>
          </p:nvPr>
        </p:nvSpPr>
        <p:spPr>
          <a:xfrm>
            <a:off x="257705" y="6552657"/>
            <a:ext cx="7044600" cy="27039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47" name="Google Shape;47;p11"/>
          <p:cNvSpPr txBox="1"/>
          <p:nvPr>
            <p:ph idx="12" type="sldNum"/>
          </p:nvPr>
        </p:nvSpPr>
        <p:spPr>
          <a:xfrm>
            <a:off x="7004788" y="9693616"/>
            <a:ext cx="453600" cy="8181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7004788" y="9693616"/>
            <a:ext cx="453600" cy="8181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257705" y="4471058"/>
            <a:ext cx="7044600" cy="17499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5" name="Google Shape;15;p3"/>
          <p:cNvSpPr txBox="1"/>
          <p:nvPr>
            <p:ph idx="12" type="sldNum"/>
          </p:nvPr>
        </p:nvSpPr>
        <p:spPr>
          <a:xfrm>
            <a:off x="7004788" y="9693616"/>
            <a:ext cx="453600" cy="8181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257705" y="925091"/>
            <a:ext cx="7044600" cy="11904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8" name="Google Shape;18;p4"/>
          <p:cNvSpPr txBox="1"/>
          <p:nvPr>
            <p:ph idx="1" type="body"/>
          </p:nvPr>
        </p:nvSpPr>
        <p:spPr>
          <a:xfrm>
            <a:off x="257705" y="2395696"/>
            <a:ext cx="7044600" cy="71019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19" name="Google Shape;19;p4"/>
          <p:cNvSpPr txBox="1"/>
          <p:nvPr>
            <p:ph idx="12" type="sldNum"/>
          </p:nvPr>
        </p:nvSpPr>
        <p:spPr>
          <a:xfrm>
            <a:off x="7004788" y="9693616"/>
            <a:ext cx="453600" cy="8181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257705" y="925091"/>
            <a:ext cx="7044600" cy="11904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2" name="Google Shape;22;p5"/>
          <p:cNvSpPr txBox="1"/>
          <p:nvPr>
            <p:ph idx="1" type="body"/>
          </p:nvPr>
        </p:nvSpPr>
        <p:spPr>
          <a:xfrm>
            <a:off x="257705" y="2395696"/>
            <a:ext cx="3306900" cy="71019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23" name="Google Shape;23;p5"/>
          <p:cNvSpPr txBox="1"/>
          <p:nvPr>
            <p:ph idx="2" type="body"/>
          </p:nvPr>
        </p:nvSpPr>
        <p:spPr>
          <a:xfrm>
            <a:off x="3995291" y="2395696"/>
            <a:ext cx="3306900" cy="71019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24" name="Google Shape;24;p5"/>
          <p:cNvSpPr txBox="1"/>
          <p:nvPr>
            <p:ph idx="12" type="sldNum"/>
          </p:nvPr>
        </p:nvSpPr>
        <p:spPr>
          <a:xfrm>
            <a:off x="7004788" y="9693616"/>
            <a:ext cx="453600" cy="8181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257705" y="925091"/>
            <a:ext cx="7044600" cy="11904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7" name="Google Shape;27;p6"/>
          <p:cNvSpPr txBox="1"/>
          <p:nvPr>
            <p:ph idx="12" type="sldNum"/>
          </p:nvPr>
        </p:nvSpPr>
        <p:spPr>
          <a:xfrm>
            <a:off x="7004788" y="9693616"/>
            <a:ext cx="453600" cy="8181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257705" y="1154948"/>
            <a:ext cx="2321700" cy="15708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30" name="Google Shape;30;p7"/>
          <p:cNvSpPr txBox="1"/>
          <p:nvPr>
            <p:ph idx="1" type="body"/>
          </p:nvPr>
        </p:nvSpPr>
        <p:spPr>
          <a:xfrm>
            <a:off x="257705" y="2888617"/>
            <a:ext cx="2321700" cy="66090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31" name="Google Shape;31;p7"/>
          <p:cNvSpPr txBox="1"/>
          <p:nvPr>
            <p:ph idx="12" type="sldNum"/>
          </p:nvPr>
        </p:nvSpPr>
        <p:spPr>
          <a:xfrm>
            <a:off x="7004788" y="9693616"/>
            <a:ext cx="453600" cy="8181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05325" y="935745"/>
            <a:ext cx="5264700" cy="8503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34" name="Google Shape;34;p8"/>
          <p:cNvSpPr txBox="1"/>
          <p:nvPr>
            <p:ph idx="12" type="sldNum"/>
          </p:nvPr>
        </p:nvSpPr>
        <p:spPr>
          <a:xfrm>
            <a:off x="7004788" y="9693616"/>
            <a:ext cx="453600" cy="8181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3780000" y="-260"/>
            <a:ext cx="3780000" cy="106920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19508" y="2563450"/>
            <a:ext cx="3344400" cy="3081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38" name="Google Shape;38;p9"/>
          <p:cNvSpPr txBox="1"/>
          <p:nvPr>
            <p:ph idx="1" type="subTitle"/>
          </p:nvPr>
        </p:nvSpPr>
        <p:spPr>
          <a:xfrm>
            <a:off x="219508" y="5826865"/>
            <a:ext cx="3344400" cy="2567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083839" y="1505164"/>
            <a:ext cx="3172200" cy="76812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40" name="Google Shape;40;p9"/>
          <p:cNvSpPr txBox="1"/>
          <p:nvPr>
            <p:ph idx="12" type="sldNum"/>
          </p:nvPr>
        </p:nvSpPr>
        <p:spPr>
          <a:xfrm>
            <a:off x="7004788" y="9693616"/>
            <a:ext cx="453600" cy="8181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257705" y="8794266"/>
            <a:ext cx="4959600" cy="12579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7004788" y="9693616"/>
            <a:ext cx="453600" cy="8181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257705" y="925091"/>
            <a:ext cx="7044600" cy="11904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257705" y="2395696"/>
            <a:ext cx="7044600" cy="71019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1600"/>
              </a:spcBef>
              <a:spcAft>
                <a:spcPts val="0"/>
              </a:spcAft>
              <a:buClr>
                <a:schemeClr val="dk2"/>
              </a:buClr>
              <a:buSzPts val="1400"/>
              <a:buChar char="○"/>
              <a:defRPr>
                <a:solidFill>
                  <a:schemeClr val="dk2"/>
                </a:solidFill>
              </a:defRPr>
            </a:lvl2pPr>
            <a:lvl3pPr indent="-317500" lvl="2" marL="1371600" rtl="0">
              <a:lnSpc>
                <a:spcPct val="115000"/>
              </a:lnSpc>
              <a:spcBef>
                <a:spcPts val="1600"/>
              </a:spcBef>
              <a:spcAft>
                <a:spcPts val="0"/>
              </a:spcAft>
              <a:buClr>
                <a:schemeClr val="dk2"/>
              </a:buClr>
              <a:buSzPts val="1400"/>
              <a:buChar char="■"/>
              <a:defRPr>
                <a:solidFill>
                  <a:schemeClr val="dk2"/>
                </a:solidFill>
              </a:defRPr>
            </a:lvl3pPr>
            <a:lvl4pPr indent="-317500" lvl="3" marL="1828800" rtl="0">
              <a:lnSpc>
                <a:spcPct val="115000"/>
              </a:lnSpc>
              <a:spcBef>
                <a:spcPts val="1600"/>
              </a:spcBef>
              <a:spcAft>
                <a:spcPts val="0"/>
              </a:spcAft>
              <a:buClr>
                <a:schemeClr val="dk2"/>
              </a:buClr>
              <a:buSzPts val="1400"/>
              <a:buChar char="●"/>
              <a:defRPr>
                <a:solidFill>
                  <a:schemeClr val="dk2"/>
                </a:solidFill>
              </a:defRPr>
            </a:lvl4pPr>
            <a:lvl5pPr indent="-317500" lvl="4" marL="2286000" rtl="0">
              <a:lnSpc>
                <a:spcPct val="115000"/>
              </a:lnSpc>
              <a:spcBef>
                <a:spcPts val="1600"/>
              </a:spcBef>
              <a:spcAft>
                <a:spcPts val="0"/>
              </a:spcAft>
              <a:buClr>
                <a:schemeClr val="dk2"/>
              </a:buClr>
              <a:buSzPts val="1400"/>
              <a:buChar char="○"/>
              <a:defRPr>
                <a:solidFill>
                  <a:schemeClr val="dk2"/>
                </a:solidFill>
              </a:defRPr>
            </a:lvl5pPr>
            <a:lvl6pPr indent="-317500" lvl="5" marL="2743200" rtl="0">
              <a:lnSpc>
                <a:spcPct val="115000"/>
              </a:lnSpc>
              <a:spcBef>
                <a:spcPts val="1600"/>
              </a:spcBef>
              <a:spcAft>
                <a:spcPts val="0"/>
              </a:spcAft>
              <a:buClr>
                <a:schemeClr val="dk2"/>
              </a:buClr>
              <a:buSzPts val="1400"/>
              <a:buChar char="■"/>
              <a:defRPr>
                <a:solidFill>
                  <a:schemeClr val="dk2"/>
                </a:solidFill>
              </a:defRPr>
            </a:lvl6pPr>
            <a:lvl7pPr indent="-317500" lvl="6" marL="3200400" rtl="0">
              <a:lnSpc>
                <a:spcPct val="115000"/>
              </a:lnSpc>
              <a:spcBef>
                <a:spcPts val="1600"/>
              </a:spcBef>
              <a:spcAft>
                <a:spcPts val="0"/>
              </a:spcAft>
              <a:buClr>
                <a:schemeClr val="dk2"/>
              </a:buClr>
              <a:buSzPts val="1400"/>
              <a:buChar char="●"/>
              <a:defRPr>
                <a:solidFill>
                  <a:schemeClr val="dk2"/>
                </a:solidFill>
              </a:defRPr>
            </a:lvl7pPr>
            <a:lvl8pPr indent="-317500" lvl="7" marL="3657600" rtl="0">
              <a:lnSpc>
                <a:spcPct val="115000"/>
              </a:lnSpc>
              <a:spcBef>
                <a:spcPts val="1600"/>
              </a:spcBef>
              <a:spcAft>
                <a:spcPts val="0"/>
              </a:spcAft>
              <a:buClr>
                <a:schemeClr val="dk2"/>
              </a:buClr>
              <a:buSzPts val="1400"/>
              <a:buChar char="○"/>
              <a:defRPr>
                <a:solidFill>
                  <a:schemeClr val="dk2"/>
                </a:solidFill>
              </a:defRPr>
            </a:lvl8pPr>
            <a:lvl9pPr indent="-317500" lvl="8" marL="4114800" rtl="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7004788" y="9693616"/>
            <a:ext cx="453600" cy="8181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xml"/><Relationship Id="rId3"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1.png"/><Relationship Id="rId5" Type="http://schemas.openxmlformats.org/officeDocument/2006/relationships/hyperlink" Target="https://www.youtube.com/watch?v=29DQJWGwEnY" TargetMode="External"/><Relationship Id="rId6" Type="http://schemas.openxmlformats.org/officeDocument/2006/relationships/hyperlink" Target="https://www.youtube.com/watch?v=j9YlWqcQjwQ" TargetMode="External"/><Relationship Id="rId7" Type="http://schemas.openxmlformats.org/officeDocument/2006/relationships/hyperlink" Target="https://www.stjohnsdorking.uk/admissions" TargetMode="External"/><Relationship Id="rId8"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48.png"/><Relationship Id="rId4" Type="http://schemas.openxmlformats.org/officeDocument/2006/relationships/image" Target="../media/image50.png"/><Relationship Id="rId5" Type="http://schemas.openxmlformats.org/officeDocument/2006/relationships/image" Target="../media/image53.png"/><Relationship Id="rId6" Type="http://schemas.openxmlformats.org/officeDocument/2006/relationships/image" Target="../media/image5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51.png"/><Relationship Id="rId4" Type="http://schemas.openxmlformats.org/officeDocument/2006/relationships/image" Target="../media/image57.png"/><Relationship Id="rId5" Type="http://schemas.openxmlformats.org/officeDocument/2006/relationships/image" Target="../media/image5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80.png"/><Relationship Id="rId4" Type="http://schemas.openxmlformats.org/officeDocument/2006/relationships/image" Target="../media/image79.png"/><Relationship Id="rId5" Type="http://schemas.openxmlformats.org/officeDocument/2006/relationships/image" Target="../media/image78.png"/><Relationship Id="rId6" Type="http://schemas.openxmlformats.org/officeDocument/2006/relationships/image" Target="../media/image82.png"/><Relationship Id="rId7" Type="http://schemas.openxmlformats.org/officeDocument/2006/relationships/image" Target="../media/image77.png"/><Relationship Id="rId8" Type="http://schemas.openxmlformats.org/officeDocument/2006/relationships/image" Target="../media/image8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hyperlink" Target="https://docs.google.com/presentation/d/16GVeqpLJjIhobKqv10XGWa7u-Aal9pkGYkqvbSKU6NA/edit?usp=sharing" TargetMode="External"/><Relationship Id="rId4" Type="http://schemas.openxmlformats.org/officeDocument/2006/relationships/image" Target="../media/image67.png"/><Relationship Id="rId10" Type="http://schemas.openxmlformats.org/officeDocument/2006/relationships/image" Target="../media/image61.png"/><Relationship Id="rId9" Type="http://schemas.openxmlformats.org/officeDocument/2006/relationships/image" Target="../media/image75.png"/><Relationship Id="rId5" Type="http://schemas.openxmlformats.org/officeDocument/2006/relationships/image" Target="../media/image58.png"/><Relationship Id="rId6" Type="http://schemas.openxmlformats.org/officeDocument/2006/relationships/image" Target="../media/image68.png"/><Relationship Id="rId7" Type="http://schemas.openxmlformats.org/officeDocument/2006/relationships/image" Target="../media/image59.png"/><Relationship Id="rId8" Type="http://schemas.openxmlformats.org/officeDocument/2006/relationships/image" Target="../media/image6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hyperlink" Target="https://www.nhs.uk/healthier-families/food-facts/healthier-snacks/" TargetMode="External"/><Relationship Id="rId4" Type="http://schemas.openxmlformats.org/officeDocument/2006/relationships/hyperlink" Target="https://www.nhs.uk/healthier-families/recipes/healthier-lunchboxes/" TargetMode="External"/><Relationship Id="rId5" Type="http://schemas.openxmlformats.org/officeDocument/2006/relationships/hyperlink" Target="https://www.bybsurrey.org/"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60.png"/><Relationship Id="rId4" Type="http://schemas.openxmlformats.org/officeDocument/2006/relationships/image" Target="../media/image6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62.png"/><Relationship Id="rId4" Type="http://schemas.openxmlformats.org/officeDocument/2006/relationships/image" Target="../media/image6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7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7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6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7.jpg"/><Relationship Id="rId4" Type="http://schemas.openxmlformats.org/officeDocument/2006/relationships/image" Target="../media/image25.jpg"/><Relationship Id="rId5" Type="http://schemas.openxmlformats.org/officeDocument/2006/relationships/image" Target="../media/image29.jpg"/><Relationship Id="rId6" Type="http://schemas.openxmlformats.org/officeDocument/2006/relationships/image" Target="../media/image17.jpg"/><Relationship Id="rId7" Type="http://schemas.openxmlformats.org/officeDocument/2006/relationships/image" Target="../media/image24.jpg"/><Relationship Id="rId8" Type="http://schemas.openxmlformats.org/officeDocument/2006/relationships/image" Target="../media/image3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7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6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7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7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7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7.png"/><Relationship Id="rId6" Type="http://schemas.openxmlformats.org/officeDocument/2006/relationships/image" Target="../media/image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6.jpg"/><Relationship Id="rId4" Type="http://schemas.openxmlformats.org/officeDocument/2006/relationships/image" Target="../media/image30.jpg"/><Relationship Id="rId5" Type="http://schemas.openxmlformats.org/officeDocument/2006/relationships/image" Target="../media/image21.jpg"/><Relationship Id="rId6" Type="http://schemas.openxmlformats.org/officeDocument/2006/relationships/image" Target="../media/image28.jpg"/><Relationship Id="rId7" Type="http://schemas.openxmlformats.org/officeDocument/2006/relationships/image" Target="../media/image23.jpg"/><Relationship Id="rId8" Type="http://schemas.openxmlformats.org/officeDocument/2006/relationships/image" Target="../media/image19.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0.png"/><Relationship Id="rId4" Type="http://schemas.openxmlformats.org/officeDocument/2006/relationships/image" Target="../media/image8.png"/><Relationship Id="rId10" Type="http://schemas.openxmlformats.org/officeDocument/2006/relationships/image" Target="../media/image14.png"/><Relationship Id="rId9" Type="http://schemas.openxmlformats.org/officeDocument/2006/relationships/image" Target="../media/image16.png"/><Relationship Id="rId5" Type="http://schemas.openxmlformats.org/officeDocument/2006/relationships/image" Target="../media/image11.png"/><Relationship Id="rId6" Type="http://schemas.openxmlformats.org/officeDocument/2006/relationships/image" Target="../media/image31.png"/><Relationship Id="rId7" Type="http://schemas.openxmlformats.org/officeDocument/2006/relationships/image" Target="../media/image13.png"/><Relationship Id="rId8" Type="http://schemas.openxmlformats.org/officeDocument/2006/relationships/image" Target="../media/image1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8.png"/><Relationship Id="rId4" Type="http://schemas.openxmlformats.org/officeDocument/2006/relationships/image" Target="../media/image20.png"/><Relationship Id="rId5" Type="http://schemas.openxmlformats.org/officeDocument/2006/relationships/image" Target="../media/image15.png"/><Relationship Id="rId6" Type="http://schemas.openxmlformats.org/officeDocument/2006/relationships/image" Target="../media/image2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33.jpg"/><Relationship Id="rId4" Type="http://schemas.openxmlformats.org/officeDocument/2006/relationships/image" Target="../media/image35.jpg"/><Relationship Id="rId11" Type="http://schemas.openxmlformats.org/officeDocument/2006/relationships/image" Target="../media/image45.jpg"/><Relationship Id="rId10" Type="http://schemas.openxmlformats.org/officeDocument/2006/relationships/image" Target="../media/image49.jpg"/><Relationship Id="rId12" Type="http://schemas.openxmlformats.org/officeDocument/2006/relationships/image" Target="../media/image55.jpg"/><Relationship Id="rId9" Type="http://schemas.openxmlformats.org/officeDocument/2006/relationships/image" Target="../media/image44.jpg"/><Relationship Id="rId5" Type="http://schemas.openxmlformats.org/officeDocument/2006/relationships/image" Target="../media/image40.jpg"/><Relationship Id="rId6" Type="http://schemas.openxmlformats.org/officeDocument/2006/relationships/image" Target="../media/image47.jpg"/><Relationship Id="rId7" Type="http://schemas.openxmlformats.org/officeDocument/2006/relationships/image" Target="../media/image39.jpg"/><Relationship Id="rId8" Type="http://schemas.openxmlformats.org/officeDocument/2006/relationships/image" Target="../media/image42.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38.jpg"/><Relationship Id="rId4" Type="http://schemas.openxmlformats.org/officeDocument/2006/relationships/image" Target="../media/image52.jpg"/><Relationship Id="rId5" Type="http://schemas.openxmlformats.org/officeDocument/2006/relationships/image" Target="../media/image43.jpg"/><Relationship Id="rId6" Type="http://schemas.openxmlformats.org/officeDocument/2006/relationships/image" Target="../media/image41.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34.png"/><Relationship Id="rId4" Type="http://schemas.openxmlformats.org/officeDocument/2006/relationships/image" Target="../media/image36.png"/><Relationship Id="rId5" Type="http://schemas.openxmlformats.org/officeDocument/2006/relationships/image" Target="../media/image37.png"/><Relationship Id="rId6" Type="http://schemas.openxmlformats.org/officeDocument/2006/relationships/image" Target="../media/image4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0000"/>
        </a:solidFill>
      </p:bgPr>
    </p:bg>
    <p:spTree>
      <p:nvGrpSpPr>
        <p:cNvPr id="53"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6083475" y="-25"/>
            <a:ext cx="1476074" cy="1476000"/>
          </a:xfrm>
          <a:prstGeom prst="rect">
            <a:avLst/>
          </a:prstGeom>
          <a:noFill/>
          <a:ln>
            <a:noFill/>
          </a:ln>
        </p:spPr>
      </p:pic>
      <p:sp>
        <p:nvSpPr>
          <p:cNvPr id="55" name="Google Shape;55;p13"/>
          <p:cNvSpPr txBox="1"/>
          <p:nvPr/>
        </p:nvSpPr>
        <p:spPr>
          <a:xfrm>
            <a:off x="-12571775" y="-442500"/>
            <a:ext cx="3891900" cy="12666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lang="en" sz="2600">
                <a:solidFill>
                  <a:srgbClr val="FFFFFF"/>
                </a:solidFill>
                <a:latin typeface="Calibri"/>
                <a:ea typeface="Calibri"/>
                <a:cs typeface="Calibri"/>
                <a:sym typeface="Calibri"/>
              </a:rPr>
              <a:t>St John's Church of England Primary &amp; Nursery School</a:t>
            </a:r>
            <a:endParaRPr sz="2600">
              <a:solidFill>
                <a:srgbClr val="FFFFFF"/>
              </a:solidFill>
              <a:latin typeface="Calibri"/>
              <a:ea typeface="Calibri"/>
              <a:cs typeface="Calibri"/>
              <a:sym typeface="Calibri"/>
            </a:endParaRPr>
          </a:p>
          <a:p>
            <a:pPr indent="0" lvl="0" marL="0" rtl="0" algn="ctr">
              <a:lnSpc>
                <a:spcPct val="100000"/>
              </a:lnSpc>
              <a:spcBef>
                <a:spcPts val="1000"/>
              </a:spcBef>
              <a:spcAft>
                <a:spcPts val="0"/>
              </a:spcAft>
              <a:buNone/>
            </a:pPr>
            <a:r>
              <a:rPr lang="en" sz="1200">
                <a:solidFill>
                  <a:srgbClr val="FFFFFF"/>
                </a:solidFill>
              </a:rPr>
              <a:t>an academy in The Good Shepherd Trust</a:t>
            </a:r>
            <a:endParaRPr sz="3000">
              <a:solidFill>
                <a:srgbClr val="FFFFFF"/>
              </a:solidFill>
              <a:latin typeface="Calibri"/>
              <a:ea typeface="Calibri"/>
              <a:cs typeface="Calibri"/>
              <a:sym typeface="Calibri"/>
            </a:endParaRPr>
          </a:p>
          <a:p>
            <a:pPr indent="0" lvl="0" marL="0" rtl="0" algn="ctr">
              <a:spcBef>
                <a:spcPts val="0"/>
              </a:spcBef>
              <a:spcAft>
                <a:spcPts val="0"/>
              </a:spcAft>
              <a:buNone/>
            </a:pPr>
            <a:r>
              <a:t/>
            </a:r>
            <a:endParaRPr/>
          </a:p>
        </p:txBody>
      </p:sp>
      <p:cxnSp>
        <p:nvCxnSpPr>
          <p:cNvPr id="56" name="Google Shape;56;p13"/>
          <p:cNvCxnSpPr/>
          <p:nvPr/>
        </p:nvCxnSpPr>
        <p:spPr>
          <a:xfrm flipH="1" rot="10800000">
            <a:off x="255750" y="1759013"/>
            <a:ext cx="7048500" cy="24600"/>
          </a:xfrm>
          <a:prstGeom prst="straightConnector1">
            <a:avLst/>
          </a:prstGeom>
          <a:noFill/>
          <a:ln cap="flat" cmpd="sng" w="19050">
            <a:solidFill>
              <a:srgbClr val="FFFFFF"/>
            </a:solidFill>
            <a:prstDash val="solid"/>
            <a:round/>
            <a:headEnd len="med" w="med" type="none"/>
            <a:tailEnd len="med" w="med" type="none"/>
          </a:ln>
        </p:spPr>
      </p:cxnSp>
      <p:sp>
        <p:nvSpPr>
          <p:cNvPr id="57" name="Google Shape;57;p13"/>
          <p:cNvSpPr txBox="1"/>
          <p:nvPr/>
        </p:nvSpPr>
        <p:spPr>
          <a:xfrm>
            <a:off x="5201250" y="1702563"/>
            <a:ext cx="2358300" cy="660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Calibri"/>
                <a:ea typeface="Calibri"/>
                <a:cs typeface="Calibri"/>
                <a:sym typeface="Calibri"/>
              </a:rPr>
              <a:t>                </a:t>
            </a:r>
            <a:r>
              <a:rPr b="1" lang="en">
                <a:solidFill>
                  <a:srgbClr val="FFFFFF"/>
                </a:solidFill>
                <a:latin typeface="Calibri"/>
                <a:ea typeface="Calibri"/>
                <a:cs typeface="Calibri"/>
                <a:sym typeface="Calibri"/>
              </a:rPr>
              <a:t>Spring Term One</a:t>
            </a:r>
            <a:endParaRPr>
              <a:solidFill>
                <a:srgbClr val="FFFFFF"/>
              </a:solidFill>
              <a:latin typeface="Calibri"/>
              <a:ea typeface="Calibri"/>
              <a:cs typeface="Calibri"/>
              <a:sym typeface="Calibri"/>
            </a:endParaRPr>
          </a:p>
        </p:txBody>
      </p:sp>
      <p:sp>
        <p:nvSpPr>
          <p:cNvPr id="58" name="Google Shape;58;p13"/>
          <p:cNvSpPr txBox="1"/>
          <p:nvPr/>
        </p:nvSpPr>
        <p:spPr>
          <a:xfrm>
            <a:off x="47700" y="1514625"/>
            <a:ext cx="7467600" cy="8683500"/>
          </a:xfrm>
          <a:prstGeom prst="rect">
            <a:avLst/>
          </a:prstGeom>
          <a:solidFill>
            <a:schemeClr val="lt1"/>
          </a:solidFill>
          <a:ln cap="flat" cmpd="sng" w="76200">
            <a:solidFill>
              <a:srgbClr val="FF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t/>
            </a:r>
            <a:endParaRPr b="1" sz="1500">
              <a:solidFill>
                <a:schemeClr val="dk1"/>
              </a:solidFill>
              <a:latin typeface="Calibri"/>
              <a:ea typeface="Calibri"/>
              <a:cs typeface="Calibri"/>
              <a:sym typeface="Calibri"/>
            </a:endParaRPr>
          </a:p>
          <a:p>
            <a:pPr indent="0" lvl="0" marL="0" rtl="0" algn="l">
              <a:spcBef>
                <a:spcPts val="0"/>
              </a:spcBef>
              <a:spcAft>
                <a:spcPts val="0"/>
              </a:spcAft>
              <a:buNone/>
            </a:pPr>
            <a:r>
              <a:t/>
            </a:r>
            <a:endParaRPr sz="1700">
              <a:solidFill>
                <a:schemeClr val="dk1"/>
              </a:solidFill>
              <a:latin typeface="Calibri"/>
              <a:ea typeface="Calibri"/>
              <a:cs typeface="Calibri"/>
              <a:sym typeface="Calibri"/>
            </a:endParaRPr>
          </a:p>
          <a:p>
            <a:pPr indent="0" lvl="0" marL="0" rtl="0" algn="l">
              <a:spcBef>
                <a:spcPts val="0"/>
              </a:spcBef>
              <a:spcAft>
                <a:spcPts val="0"/>
              </a:spcAft>
              <a:buNone/>
            </a:pPr>
            <a:r>
              <a:t/>
            </a:r>
            <a:endParaRPr b="1" sz="17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t/>
            </a:r>
            <a:endParaRPr b="1" sz="1900">
              <a:solidFill>
                <a:schemeClr val="dk1"/>
              </a:solidFill>
              <a:latin typeface="Calibri"/>
              <a:ea typeface="Calibri"/>
              <a:cs typeface="Calibri"/>
              <a:sym typeface="Calibri"/>
            </a:endParaRPr>
          </a:p>
        </p:txBody>
      </p:sp>
      <p:sp>
        <p:nvSpPr>
          <p:cNvPr id="59" name="Google Shape;59;p13"/>
          <p:cNvSpPr txBox="1"/>
          <p:nvPr/>
        </p:nvSpPr>
        <p:spPr>
          <a:xfrm>
            <a:off x="3948500" y="824100"/>
            <a:ext cx="1931700" cy="676500"/>
          </a:xfrm>
          <a:prstGeom prst="rect">
            <a:avLst/>
          </a:prstGeom>
          <a:solidFill>
            <a:srgbClr val="FF0000"/>
          </a:solidFill>
          <a:ln cap="flat" cmpd="sng" w="28575">
            <a:solidFill>
              <a:srgbClr val="FF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1200">
                <a:solidFill>
                  <a:srgbClr val="FFFFFF"/>
                </a:solidFill>
                <a:latin typeface="Calibri"/>
                <a:ea typeface="Calibri"/>
                <a:cs typeface="Calibri"/>
                <a:sym typeface="Calibri"/>
              </a:rPr>
              <a:t>In harmony we </a:t>
            </a:r>
            <a:endParaRPr sz="1200">
              <a:solidFill>
                <a:srgbClr val="FFFFFF"/>
              </a:solidFill>
              <a:latin typeface="Calibri"/>
              <a:ea typeface="Calibri"/>
              <a:cs typeface="Calibri"/>
              <a:sym typeface="Calibri"/>
            </a:endParaRPr>
          </a:p>
          <a:p>
            <a:pPr indent="0" lvl="0" marL="0" rtl="0" algn="ctr">
              <a:spcBef>
                <a:spcPts val="0"/>
              </a:spcBef>
              <a:spcAft>
                <a:spcPts val="0"/>
              </a:spcAft>
              <a:buNone/>
            </a:pPr>
            <a:r>
              <a:rPr lang="en" sz="1200">
                <a:solidFill>
                  <a:srgbClr val="FFFFFF"/>
                </a:solidFill>
                <a:latin typeface="Calibri"/>
                <a:ea typeface="Calibri"/>
                <a:cs typeface="Calibri"/>
                <a:sym typeface="Calibri"/>
              </a:rPr>
              <a:t>Nurture, Inspire, Flourish</a:t>
            </a:r>
            <a:endParaRPr sz="1200">
              <a:solidFill>
                <a:srgbClr val="FFFFFF"/>
              </a:solidFill>
              <a:latin typeface="Calibri"/>
              <a:ea typeface="Calibri"/>
              <a:cs typeface="Calibri"/>
              <a:sym typeface="Calibri"/>
            </a:endParaRPr>
          </a:p>
        </p:txBody>
      </p:sp>
      <p:sp>
        <p:nvSpPr>
          <p:cNvPr id="60" name="Google Shape;60;p13"/>
          <p:cNvSpPr txBox="1"/>
          <p:nvPr/>
        </p:nvSpPr>
        <p:spPr>
          <a:xfrm>
            <a:off x="47700" y="1981350"/>
            <a:ext cx="7467600" cy="799800"/>
          </a:xfrm>
          <a:prstGeom prst="rect">
            <a:avLst/>
          </a:prstGeom>
          <a:solidFill>
            <a:schemeClr val="lt1"/>
          </a:solidFill>
          <a:ln cap="flat" cmpd="sng" w="76200">
            <a:solidFill>
              <a:srgbClr val="FF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 sz="2200">
                <a:solidFill>
                  <a:schemeClr val="dk1"/>
                </a:solidFill>
              </a:rPr>
              <a:t>Easter</a:t>
            </a:r>
            <a:r>
              <a:rPr b="1" lang="en" sz="2200">
                <a:solidFill>
                  <a:schemeClr val="dk1"/>
                </a:solidFill>
              </a:rPr>
              <a:t> </a:t>
            </a:r>
            <a:endParaRPr b="1" sz="2200">
              <a:solidFill>
                <a:schemeClr val="dk1"/>
              </a:solidFill>
            </a:endParaRPr>
          </a:p>
          <a:p>
            <a:pPr indent="0" lvl="0" marL="0" rtl="0" algn="ctr">
              <a:spcBef>
                <a:spcPts val="0"/>
              </a:spcBef>
              <a:spcAft>
                <a:spcPts val="0"/>
              </a:spcAft>
              <a:buNone/>
            </a:pPr>
            <a:r>
              <a:rPr b="1" lang="en" sz="2200">
                <a:solidFill>
                  <a:schemeClr val="dk1"/>
                </a:solidFill>
              </a:rPr>
              <a:t>Value: Resilience</a:t>
            </a:r>
            <a:endParaRPr b="1" sz="2200">
              <a:solidFill>
                <a:schemeClr val="dk1"/>
              </a:solidFill>
            </a:endParaRPr>
          </a:p>
          <a:p>
            <a:pPr indent="0" lvl="0" marL="0" rtl="0" algn="ctr">
              <a:spcBef>
                <a:spcPts val="0"/>
              </a:spcBef>
              <a:spcAft>
                <a:spcPts val="0"/>
              </a:spcAft>
              <a:buNone/>
            </a:pPr>
            <a:r>
              <a:t/>
            </a:r>
            <a:endParaRPr b="1" sz="2200">
              <a:solidFill>
                <a:schemeClr val="dk1"/>
              </a:solidFill>
              <a:latin typeface="Calibri"/>
              <a:ea typeface="Calibri"/>
              <a:cs typeface="Calibri"/>
              <a:sym typeface="Calibri"/>
            </a:endParaRPr>
          </a:p>
          <a:p>
            <a:pPr indent="0" lvl="0" marL="0" rtl="0" algn="ctr">
              <a:spcBef>
                <a:spcPts val="0"/>
              </a:spcBef>
              <a:spcAft>
                <a:spcPts val="0"/>
              </a:spcAft>
              <a:buNone/>
            </a:pPr>
            <a:r>
              <a:rPr b="1" lang="en" sz="2200">
                <a:solidFill>
                  <a:schemeClr val="dk1"/>
                </a:solidFill>
                <a:latin typeface="Calibri"/>
                <a:ea typeface="Calibri"/>
                <a:cs typeface="Calibri"/>
                <a:sym typeface="Calibri"/>
              </a:rPr>
              <a:t> </a:t>
            </a:r>
            <a:endParaRPr b="1" sz="2200">
              <a:solidFill>
                <a:srgbClr val="FFFFFF"/>
              </a:solidFill>
              <a:latin typeface="Calibri"/>
              <a:ea typeface="Calibri"/>
              <a:cs typeface="Calibri"/>
              <a:sym typeface="Calibri"/>
            </a:endParaRPr>
          </a:p>
          <a:p>
            <a:pPr indent="0" lvl="0" marL="0" rtl="0" algn="just">
              <a:spcBef>
                <a:spcPts val="0"/>
              </a:spcBef>
              <a:spcAft>
                <a:spcPts val="0"/>
              </a:spcAft>
              <a:buClr>
                <a:schemeClr val="dk1"/>
              </a:buClr>
              <a:buSzPts val="1100"/>
              <a:buFont typeface="Arial"/>
              <a:buNone/>
            </a:pPr>
            <a:r>
              <a:t/>
            </a:r>
            <a:endParaRPr>
              <a:solidFill>
                <a:srgbClr val="FFFFFF"/>
              </a:solidFill>
              <a:latin typeface="Calibri"/>
              <a:ea typeface="Calibri"/>
              <a:cs typeface="Calibri"/>
              <a:sym typeface="Calibri"/>
            </a:endParaRPr>
          </a:p>
        </p:txBody>
      </p:sp>
      <p:sp>
        <p:nvSpPr>
          <p:cNvPr id="61" name="Google Shape;61;p13"/>
          <p:cNvSpPr txBox="1"/>
          <p:nvPr/>
        </p:nvSpPr>
        <p:spPr>
          <a:xfrm>
            <a:off x="2068350" y="3531238"/>
            <a:ext cx="27933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t/>
            </a:r>
            <a:endParaRPr sz="1800"/>
          </a:p>
        </p:txBody>
      </p:sp>
      <p:sp>
        <p:nvSpPr>
          <p:cNvPr id="62" name="Google Shape;62;p13"/>
          <p:cNvSpPr txBox="1"/>
          <p:nvPr/>
        </p:nvSpPr>
        <p:spPr>
          <a:xfrm>
            <a:off x="0" y="0"/>
            <a:ext cx="5969100" cy="1476000"/>
          </a:xfrm>
          <a:prstGeom prst="rect">
            <a:avLst/>
          </a:prstGeom>
          <a:noFill/>
          <a:ln cap="flat" cmpd="sng" w="9525">
            <a:solidFill>
              <a:srgbClr val="FF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4200">
                <a:solidFill>
                  <a:schemeClr val="lt1"/>
                </a:solidFill>
                <a:highlight>
                  <a:srgbClr val="FF0000"/>
                </a:highlight>
              </a:rPr>
              <a:t>School Newsletter</a:t>
            </a:r>
            <a:endParaRPr b="1" sz="4200">
              <a:solidFill>
                <a:schemeClr val="lt1"/>
              </a:solidFill>
              <a:highlight>
                <a:srgbClr val="FF0000"/>
              </a:highlight>
            </a:endParaRPr>
          </a:p>
          <a:p>
            <a:pPr indent="0" lvl="0" marL="0" rtl="0" algn="l">
              <a:spcBef>
                <a:spcPts val="0"/>
              </a:spcBef>
              <a:spcAft>
                <a:spcPts val="0"/>
              </a:spcAft>
              <a:buNone/>
            </a:pPr>
            <a:r>
              <a:rPr b="1" lang="en" sz="3500">
                <a:solidFill>
                  <a:schemeClr val="lt1"/>
                </a:solidFill>
                <a:highlight>
                  <a:srgbClr val="FF0000"/>
                </a:highlight>
              </a:rPr>
              <a:t>Spring 2</a:t>
            </a:r>
            <a:r>
              <a:rPr b="1" lang="en" sz="3500">
                <a:solidFill>
                  <a:schemeClr val="lt1"/>
                </a:solidFill>
                <a:highlight>
                  <a:srgbClr val="FF0000"/>
                </a:highlight>
              </a:rPr>
              <a:t> 2024</a:t>
            </a:r>
            <a:endParaRPr b="1" sz="3500">
              <a:solidFill>
                <a:schemeClr val="lt1"/>
              </a:solidFill>
              <a:highlight>
                <a:srgbClr val="FF0000"/>
              </a:highlight>
            </a:endParaRPr>
          </a:p>
        </p:txBody>
      </p:sp>
      <p:sp>
        <p:nvSpPr>
          <p:cNvPr id="63" name="Google Shape;63;p13"/>
          <p:cNvSpPr txBox="1"/>
          <p:nvPr/>
        </p:nvSpPr>
        <p:spPr>
          <a:xfrm>
            <a:off x="679325" y="10243050"/>
            <a:ext cx="6338400" cy="348000"/>
          </a:xfrm>
          <a:prstGeom prst="rect">
            <a:avLst/>
          </a:prstGeom>
          <a:solidFill>
            <a:srgbClr val="FF0000"/>
          </a:solidFill>
          <a:ln cap="flat" cmpd="dbl" w="38100">
            <a:solidFill>
              <a:srgbClr val="FF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lt1"/>
                </a:solidFill>
              </a:rPr>
              <a:t>St </a:t>
            </a:r>
            <a:r>
              <a:rPr lang="en">
                <a:solidFill>
                  <a:schemeClr val="lt1"/>
                </a:solidFill>
              </a:rPr>
              <a:t>John's</a:t>
            </a:r>
            <a:r>
              <a:rPr lang="en">
                <a:solidFill>
                  <a:schemeClr val="lt1"/>
                </a:solidFill>
              </a:rPr>
              <a:t> CofE Primary School, Goodwyns Road, Dorking, Surrey, RH4 2LR</a:t>
            </a:r>
            <a:endParaRPr>
              <a:solidFill>
                <a:schemeClr val="lt1"/>
              </a:solidFill>
            </a:endParaRPr>
          </a:p>
        </p:txBody>
      </p:sp>
      <p:grpSp>
        <p:nvGrpSpPr>
          <p:cNvPr id="64" name="Google Shape;64;p13"/>
          <p:cNvGrpSpPr/>
          <p:nvPr/>
        </p:nvGrpSpPr>
        <p:grpSpPr>
          <a:xfrm>
            <a:off x="5712062" y="9265027"/>
            <a:ext cx="4817234" cy="1678199"/>
            <a:chOff x="-1723486" y="-3679816"/>
            <a:chExt cx="3969375" cy="1307314"/>
          </a:xfrm>
        </p:grpSpPr>
        <p:sp>
          <p:nvSpPr>
            <p:cNvPr id="65" name="Google Shape;65;p13"/>
            <p:cNvSpPr/>
            <p:nvPr/>
          </p:nvSpPr>
          <p:spPr>
            <a:xfrm>
              <a:off x="712289" y="-3033402"/>
              <a:ext cx="1533600" cy="660900"/>
            </a:xfrm>
            <a:prstGeom prst="roundRect">
              <a:avLst>
                <a:gd fmla="val 16667" name="adj"/>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6" name="Google Shape;66;p13"/>
            <p:cNvPicPr preferRelativeResize="0"/>
            <p:nvPr/>
          </p:nvPicPr>
          <p:blipFill rotWithShape="1">
            <a:blip r:embed="rId4">
              <a:alphaModFix/>
            </a:blip>
            <a:srcRect b="-35611" l="0" r="0" t="0"/>
            <a:stretch/>
          </p:blipFill>
          <p:spPr>
            <a:xfrm>
              <a:off x="-1723486" y="-3679816"/>
              <a:ext cx="1376449" cy="646413"/>
            </a:xfrm>
            <a:prstGeom prst="rect">
              <a:avLst/>
            </a:prstGeom>
            <a:noFill/>
            <a:ln>
              <a:noFill/>
            </a:ln>
          </p:spPr>
        </p:pic>
      </p:grpSp>
      <p:sp>
        <p:nvSpPr>
          <p:cNvPr id="67" name="Google Shape;67;p13"/>
          <p:cNvSpPr txBox="1"/>
          <p:nvPr/>
        </p:nvSpPr>
        <p:spPr>
          <a:xfrm>
            <a:off x="188850" y="2429774"/>
            <a:ext cx="7182300" cy="55617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1200"/>
              </a:spcBef>
              <a:spcAft>
                <a:spcPts val="0"/>
              </a:spcAft>
              <a:buNone/>
            </a:pPr>
            <a:r>
              <a:t/>
            </a:r>
            <a:endParaRPr sz="1600">
              <a:solidFill>
                <a:srgbClr val="222222"/>
              </a:solidFill>
            </a:endParaRPr>
          </a:p>
          <a:p>
            <a:pPr indent="0" lvl="0" marL="0" rtl="0" algn="just">
              <a:lnSpc>
                <a:spcPct val="115000"/>
              </a:lnSpc>
              <a:spcBef>
                <a:spcPts val="1200"/>
              </a:spcBef>
              <a:spcAft>
                <a:spcPts val="0"/>
              </a:spcAft>
              <a:buNone/>
            </a:pPr>
            <a:r>
              <a:rPr lang="en">
                <a:solidFill>
                  <a:srgbClr val="222222"/>
                </a:solidFill>
                <a:latin typeface="Calibri"/>
                <a:ea typeface="Calibri"/>
                <a:cs typeface="Calibri"/>
                <a:sym typeface="Calibri"/>
              </a:rPr>
              <a:t>With a rather soggy start to Spring, it is with great joy that we see the sun peaking through, spring flowers blooming and our love of nature captured down on Jolly John’s.</a:t>
            </a:r>
            <a:endParaRPr>
              <a:solidFill>
                <a:srgbClr val="222222"/>
              </a:solidFill>
              <a:latin typeface="Calibri"/>
              <a:ea typeface="Calibri"/>
              <a:cs typeface="Calibri"/>
              <a:sym typeface="Calibri"/>
            </a:endParaRPr>
          </a:p>
          <a:p>
            <a:pPr indent="0" lvl="0" marL="0" rtl="0" algn="just">
              <a:lnSpc>
                <a:spcPct val="115000"/>
              </a:lnSpc>
              <a:spcBef>
                <a:spcPts val="1200"/>
              </a:spcBef>
              <a:spcAft>
                <a:spcPts val="0"/>
              </a:spcAft>
              <a:buNone/>
            </a:pPr>
            <a:r>
              <a:rPr lang="en">
                <a:solidFill>
                  <a:srgbClr val="222222"/>
                </a:solidFill>
                <a:latin typeface="Calibri"/>
                <a:ea typeface="Calibri"/>
                <a:cs typeface="Calibri"/>
                <a:sym typeface="Calibri"/>
              </a:rPr>
              <a:t>Ducklings were born in Reception, and we had  trips to The Discovery Centre, Squires Garden Centre to plant potatoes, Eco Day at Guildford Cathedral and Chartwell to name but a few. Year 4 were outstanding in representing St John’s on their PGL residential with lots of teamwork involved and we have taken part in The Big School Clean Up - collecting litter for Eco Council.</a:t>
            </a:r>
            <a:endParaRPr>
              <a:solidFill>
                <a:srgbClr val="222222"/>
              </a:solidFill>
              <a:latin typeface="Calibri"/>
              <a:ea typeface="Calibri"/>
              <a:cs typeface="Calibri"/>
              <a:sym typeface="Calibri"/>
            </a:endParaRPr>
          </a:p>
          <a:p>
            <a:pPr indent="0" lvl="0" marL="0" rtl="0" algn="just">
              <a:lnSpc>
                <a:spcPct val="115000"/>
              </a:lnSpc>
              <a:spcBef>
                <a:spcPts val="1200"/>
              </a:spcBef>
              <a:spcAft>
                <a:spcPts val="0"/>
              </a:spcAft>
              <a:buNone/>
            </a:pPr>
            <a:r>
              <a:rPr lang="en">
                <a:solidFill>
                  <a:srgbClr val="222222"/>
                </a:solidFill>
                <a:latin typeface="Calibri"/>
                <a:ea typeface="Calibri"/>
                <a:cs typeface="Calibri"/>
                <a:sym typeface="Calibri"/>
              </a:rPr>
              <a:t>We have had an opportunity to learn and build our understanding of multicultural authors in our book week, not to mention the creation of a whole school book and author workshops across the school, the chance to see a magical performance of Alice in Wonderland by M&amp;M Theatre Productions and finally share a beautiful Easter journey with our Easter walk. The Pupil Parliament and our very own children wanted to raise money for refugees and our amphitheatre floor. Thank you to all who joined us.</a:t>
            </a:r>
            <a:endParaRPr>
              <a:solidFill>
                <a:srgbClr val="222222"/>
              </a:solidFill>
              <a:latin typeface="Calibri"/>
              <a:ea typeface="Calibri"/>
              <a:cs typeface="Calibri"/>
              <a:sym typeface="Calibri"/>
            </a:endParaRPr>
          </a:p>
          <a:p>
            <a:pPr indent="0" lvl="0" marL="0" rtl="0" algn="just">
              <a:lnSpc>
                <a:spcPct val="115000"/>
              </a:lnSpc>
              <a:spcBef>
                <a:spcPts val="1200"/>
              </a:spcBef>
              <a:spcAft>
                <a:spcPts val="0"/>
              </a:spcAft>
              <a:buNone/>
            </a:pPr>
            <a:r>
              <a:rPr lang="en">
                <a:solidFill>
                  <a:srgbClr val="222222"/>
                </a:solidFill>
                <a:latin typeface="Calibri"/>
                <a:ea typeface="Calibri"/>
                <a:cs typeface="Calibri"/>
                <a:sym typeface="Calibri"/>
              </a:rPr>
              <a:t>A final well done to Year 3 who led our poignant Easter service. Thank you for all your support and to the Friends who have raised funds with a cake sale, disco and second hand uniform. Have a wonderful Easter holidays and let us reflect on Psalm 1</a:t>
            </a:r>
            <a:r>
              <a:rPr lang="en">
                <a:solidFill>
                  <a:schemeClr val="dk1"/>
                </a:solidFill>
                <a:latin typeface="Calibri"/>
                <a:ea typeface="Calibri"/>
                <a:cs typeface="Calibri"/>
                <a:sym typeface="Calibri"/>
              </a:rPr>
              <a:t>00 O BE joyful in the Lord, all ye lands : serve the Lord with gladness, and come before his presence with a song.</a:t>
            </a:r>
            <a:endParaRPr>
              <a:solidFill>
                <a:schemeClr val="dk1"/>
              </a:solidFill>
              <a:latin typeface="Calibri"/>
              <a:ea typeface="Calibri"/>
              <a:cs typeface="Calibri"/>
              <a:sym typeface="Calibri"/>
            </a:endParaRPr>
          </a:p>
          <a:p>
            <a:pPr indent="0" lvl="0" marL="0" rtl="0" algn="just">
              <a:lnSpc>
                <a:spcPct val="100000"/>
              </a:lnSpc>
              <a:spcBef>
                <a:spcPts val="1200"/>
              </a:spcBef>
              <a:spcAft>
                <a:spcPts val="0"/>
              </a:spcAft>
              <a:buNone/>
            </a:pPr>
            <a:r>
              <a:rPr lang="en">
                <a:solidFill>
                  <a:schemeClr val="dk1"/>
                </a:solidFill>
                <a:latin typeface="Calibri"/>
                <a:ea typeface="Calibri"/>
                <a:cs typeface="Calibri"/>
                <a:sym typeface="Calibri"/>
              </a:rPr>
              <a:t>Jacky Fyson</a:t>
            </a:r>
            <a:endParaRPr>
              <a:solidFill>
                <a:schemeClr val="dk1"/>
              </a:solidFill>
              <a:latin typeface="Calibri"/>
              <a:ea typeface="Calibri"/>
              <a:cs typeface="Calibri"/>
              <a:sym typeface="Calibri"/>
            </a:endParaRPr>
          </a:p>
          <a:p>
            <a:pPr indent="0" lvl="0" marL="0" rtl="0" algn="just">
              <a:lnSpc>
                <a:spcPct val="100000"/>
              </a:lnSpc>
              <a:spcBef>
                <a:spcPts val="0"/>
              </a:spcBef>
              <a:spcAft>
                <a:spcPts val="0"/>
              </a:spcAft>
              <a:buNone/>
            </a:pPr>
            <a:r>
              <a:rPr lang="en">
                <a:solidFill>
                  <a:schemeClr val="dk1"/>
                </a:solidFill>
                <a:latin typeface="Calibri"/>
                <a:ea typeface="Calibri"/>
                <a:cs typeface="Calibri"/>
                <a:sym typeface="Calibri"/>
              </a:rPr>
              <a:t>Executive Headteacher</a:t>
            </a:r>
            <a:endParaRPr>
              <a:solidFill>
                <a:schemeClr val="dk1"/>
              </a:solidFill>
              <a:latin typeface="Calibri"/>
              <a:ea typeface="Calibri"/>
              <a:cs typeface="Calibri"/>
              <a:sym typeface="Calibri"/>
            </a:endParaRPr>
          </a:p>
          <a:p>
            <a:pPr indent="0" lvl="0" marL="0" rtl="0" algn="l">
              <a:spcBef>
                <a:spcPts val="0"/>
              </a:spcBef>
              <a:spcAft>
                <a:spcPts val="0"/>
              </a:spcAft>
              <a:buNone/>
            </a:pPr>
            <a:r>
              <a:t/>
            </a:r>
            <a:endParaRPr>
              <a:solidFill>
                <a:schemeClr val="dk1"/>
              </a:solidFill>
              <a:latin typeface="Calibri"/>
              <a:ea typeface="Calibri"/>
              <a:cs typeface="Calibri"/>
              <a:sym typeface="Calibri"/>
            </a:endParaRPr>
          </a:p>
          <a:p>
            <a:pPr indent="0" lvl="0" marL="0" rtl="0" algn="l">
              <a:spcBef>
                <a:spcPts val="0"/>
              </a:spcBef>
              <a:spcAft>
                <a:spcPts val="0"/>
              </a:spcAft>
              <a:buNone/>
            </a:pPr>
            <a:r>
              <a:rPr lang="en">
                <a:solidFill>
                  <a:schemeClr val="dk1"/>
                </a:solidFill>
                <a:latin typeface="Calibri"/>
                <a:ea typeface="Calibri"/>
                <a:cs typeface="Calibri"/>
                <a:sym typeface="Calibri"/>
              </a:rPr>
              <a:t>Below is a couple of links you might like to try with your child before or after school, or maybe before bedtime to help and support them to regulate. There are many others online that you can link to your child's interests. (dinosaurs,cats, dogs and favourite books).</a:t>
            </a:r>
            <a:endParaRPr>
              <a:solidFill>
                <a:schemeClr val="dk1"/>
              </a:solidFill>
              <a:latin typeface="Calibri"/>
              <a:ea typeface="Calibri"/>
              <a:cs typeface="Calibri"/>
              <a:sym typeface="Calibri"/>
            </a:endParaRPr>
          </a:p>
          <a:p>
            <a:pPr indent="0" lvl="0" marL="0" rtl="0" algn="l">
              <a:spcBef>
                <a:spcPts val="0"/>
              </a:spcBef>
              <a:spcAft>
                <a:spcPts val="0"/>
              </a:spcAft>
              <a:buNone/>
            </a:pPr>
            <a:r>
              <a:t/>
            </a:r>
            <a:endParaRPr sz="1100" u="sng">
              <a:solidFill>
                <a:srgbClr val="1155CC"/>
              </a:solidFill>
            </a:endParaRPr>
          </a:p>
          <a:p>
            <a:pPr indent="0" lvl="0" marL="0" rtl="0" algn="l">
              <a:spcBef>
                <a:spcPts val="0"/>
              </a:spcBef>
              <a:spcAft>
                <a:spcPts val="0"/>
              </a:spcAft>
              <a:buNone/>
            </a:pPr>
            <a:r>
              <a:t/>
            </a:r>
            <a:endParaRPr sz="1100" u="sng">
              <a:solidFill>
                <a:srgbClr val="1155CC"/>
              </a:solidFill>
            </a:endParaRPr>
          </a:p>
          <a:p>
            <a:pPr indent="0" lvl="0" marL="0" rtl="0" algn="l">
              <a:spcBef>
                <a:spcPts val="0"/>
              </a:spcBef>
              <a:spcAft>
                <a:spcPts val="0"/>
              </a:spcAft>
              <a:buNone/>
            </a:pPr>
            <a:r>
              <a:rPr lang="en" sz="1100" u="sng">
                <a:solidFill>
                  <a:srgbClr val="1155CC"/>
                </a:solidFill>
                <a:hlinkClick r:id="rId5">
                  <a:extLst>
                    <a:ext uri="{A12FA001-AC4F-418D-AE19-62706E023703}">
                      <ahyp:hlinkClr val="tx"/>
                    </a:ext>
                  </a:extLst>
                </a:hlinkClick>
              </a:rPr>
              <a:t>https://www.youtube.com/watch?v=29DQJWGwEnY</a:t>
            </a:r>
            <a:endParaRPr sz="1100" u="sng">
              <a:solidFill>
                <a:srgbClr val="1155CC"/>
              </a:solidFill>
            </a:endParaRPr>
          </a:p>
          <a:p>
            <a:pPr indent="0" lvl="0" marL="0" rtl="0" algn="l">
              <a:spcBef>
                <a:spcPts val="0"/>
              </a:spcBef>
              <a:spcAft>
                <a:spcPts val="0"/>
              </a:spcAft>
              <a:buNone/>
            </a:pPr>
            <a:r>
              <a:t/>
            </a:r>
            <a:endParaRPr sz="1100" u="sng">
              <a:solidFill>
                <a:srgbClr val="1155CC"/>
              </a:solidFill>
            </a:endParaRPr>
          </a:p>
          <a:p>
            <a:pPr indent="0" lvl="0" marL="0" rtl="0" algn="l">
              <a:spcBef>
                <a:spcPts val="0"/>
              </a:spcBef>
              <a:spcAft>
                <a:spcPts val="0"/>
              </a:spcAft>
              <a:buNone/>
            </a:pPr>
            <a:r>
              <a:t/>
            </a:r>
            <a:endParaRPr sz="1100">
              <a:solidFill>
                <a:schemeClr val="dk1"/>
              </a:solidFill>
            </a:endParaRPr>
          </a:p>
          <a:p>
            <a:pPr indent="0" lvl="0" marL="0" rtl="0" algn="l">
              <a:spcBef>
                <a:spcPts val="0"/>
              </a:spcBef>
              <a:spcAft>
                <a:spcPts val="0"/>
              </a:spcAft>
              <a:buNone/>
            </a:pPr>
            <a:r>
              <a:t/>
            </a:r>
            <a:endParaRPr sz="1100">
              <a:solidFill>
                <a:schemeClr val="dk1"/>
              </a:solidFill>
            </a:endParaRPr>
          </a:p>
          <a:p>
            <a:pPr indent="0" lvl="0" marL="0" rtl="0" algn="l">
              <a:spcBef>
                <a:spcPts val="0"/>
              </a:spcBef>
              <a:spcAft>
                <a:spcPts val="0"/>
              </a:spcAft>
              <a:buNone/>
            </a:pPr>
            <a:r>
              <a:rPr lang="en" sz="1100" u="sng">
                <a:solidFill>
                  <a:srgbClr val="1155CC"/>
                </a:solidFill>
                <a:hlinkClick r:id="rId6">
                  <a:extLst>
                    <a:ext uri="{A12FA001-AC4F-418D-AE19-62706E023703}">
                      <ahyp:hlinkClr val="tx"/>
                    </a:ext>
                  </a:extLst>
                </a:hlinkClick>
              </a:rPr>
              <a:t>https://www.youtube.com/watch?v=j9YlWqcQjwQ</a:t>
            </a:r>
            <a:endParaRPr sz="1100">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sz="1100">
              <a:solidFill>
                <a:schemeClr val="dk1"/>
              </a:solidFill>
            </a:endParaRPr>
          </a:p>
          <a:p>
            <a:pPr indent="0" lvl="0" marL="0" rtl="0" algn="l">
              <a:spcBef>
                <a:spcPts val="0"/>
              </a:spcBef>
              <a:spcAft>
                <a:spcPts val="0"/>
              </a:spcAft>
              <a:buNone/>
            </a:pPr>
            <a:r>
              <a:t/>
            </a:r>
            <a:endParaRPr sz="1100">
              <a:solidFill>
                <a:schemeClr val="dk1"/>
              </a:solidFill>
            </a:endParaRPr>
          </a:p>
          <a:p>
            <a:pPr indent="0" lvl="0" marL="0" rtl="0" algn="l">
              <a:spcBef>
                <a:spcPts val="0"/>
              </a:spcBef>
              <a:spcAft>
                <a:spcPts val="0"/>
              </a:spcAft>
              <a:buNone/>
            </a:pPr>
            <a:r>
              <a:t/>
            </a:r>
            <a:endParaRPr sz="1100">
              <a:solidFill>
                <a:schemeClr val="dk1"/>
              </a:solidFill>
            </a:endParaRPr>
          </a:p>
          <a:p>
            <a:pPr indent="0" lvl="0" marL="0" rtl="0" algn="l">
              <a:spcBef>
                <a:spcPts val="0"/>
              </a:spcBef>
              <a:spcAft>
                <a:spcPts val="0"/>
              </a:spcAft>
              <a:buNone/>
            </a:pPr>
            <a:r>
              <a:t/>
            </a:r>
            <a:endParaRPr sz="1100">
              <a:solidFill>
                <a:schemeClr val="dk1"/>
              </a:solidFill>
            </a:endParaRPr>
          </a:p>
          <a:p>
            <a:pPr indent="0" lvl="0" marL="0" rtl="0" algn="l">
              <a:spcBef>
                <a:spcPts val="0"/>
              </a:spcBef>
              <a:spcAft>
                <a:spcPts val="0"/>
              </a:spcAft>
              <a:buNone/>
            </a:pPr>
            <a:r>
              <a:t/>
            </a:r>
            <a:endParaRPr sz="1100">
              <a:solidFill>
                <a:schemeClr val="dk1"/>
              </a:solidFill>
            </a:endParaRPr>
          </a:p>
          <a:p>
            <a:pPr indent="0" lvl="0" marL="0" rtl="0" algn="l">
              <a:spcBef>
                <a:spcPts val="0"/>
              </a:spcBef>
              <a:spcAft>
                <a:spcPts val="0"/>
              </a:spcAft>
              <a:buNone/>
            </a:pPr>
            <a:r>
              <a:t/>
            </a:r>
            <a:endParaRPr sz="1100">
              <a:solidFill>
                <a:schemeClr val="dk1"/>
              </a:solidFill>
            </a:endParaRPr>
          </a:p>
          <a:p>
            <a:pPr indent="0" lvl="0" marL="0" rtl="0" algn="l">
              <a:spcBef>
                <a:spcPts val="0"/>
              </a:spcBef>
              <a:spcAft>
                <a:spcPts val="0"/>
              </a:spcAft>
              <a:buNone/>
            </a:pPr>
            <a:r>
              <a:t/>
            </a:r>
            <a:endParaRPr sz="1100">
              <a:solidFill>
                <a:schemeClr val="dk1"/>
              </a:solidFill>
            </a:endParaRPr>
          </a:p>
          <a:p>
            <a:pPr indent="0" lvl="0" marL="0" rtl="0" algn="l">
              <a:spcBef>
                <a:spcPts val="0"/>
              </a:spcBef>
              <a:spcAft>
                <a:spcPts val="0"/>
              </a:spcAft>
              <a:buNone/>
            </a:pPr>
            <a:r>
              <a:t/>
            </a:r>
            <a:endParaRPr sz="1100">
              <a:solidFill>
                <a:schemeClr val="dk1"/>
              </a:solidFill>
            </a:endParaRPr>
          </a:p>
          <a:p>
            <a:pPr indent="0" lvl="0" marL="0" rtl="0" algn="l">
              <a:spcBef>
                <a:spcPts val="0"/>
              </a:spcBef>
              <a:spcAft>
                <a:spcPts val="0"/>
              </a:spcAft>
              <a:buNone/>
            </a:pPr>
            <a:r>
              <a:t/>
            </a:r>
            <a:endParaRPr sz="1100">
              <a:solidFill>
                <a:schemeClr val="dk1"/>
              </a:solidFill>
            </a:endParaRPr>
          </a:p>
          <a:p>
            <a:pPr indent="0" lvl="0" marL="0" rtl="0" algn="l">
              <a:spcBef>
                <a:spcPts val="0"/>
              </a:spcBef>
              <a:spcAft>
                <a:spcPts val="0"/>
              </a:spcAft>
              <a:buNone/>
            </a:pPr>
            <a:r>
              <a:t/>
            </a:r>
            <a:endParaRPr sz="1100">
              <a:solidFill>
                <a:schemeClr val="dk1"/>
              </a:solidFill>
            </a:endParaRPr>
          </a:p>
          <a:p>
            <a:pPr indent="0" lvl="0" marL="0" rtl="0" algn="l">
              <a:spcBef>
                <a:spcPts val="0"/>
              </a:spcBef>
              <a:spcAft>
                <a:spcPts val="0"/>
              </a:spcAft>
              <a:buNone/>
            </a:pPr>
            <a:r>
              <a:t/>
            </a:r>
            <a:endParaRPr sz="1100">
              <a:solidFill>
                <a:schemeClr val="dk1"/>
              </a:solidFill>
            </a:endParaRPr>
          </a:p>
          <a:p>
            <a:pPr indent="0" lvl="0" marL="0" rtl="0" algn="l">
              <a:spcBef>
                <a:spcPts val="0"/>
              </a:spcBef>
              <a:spcAft>
                <a:spcPts val="0"/>
              </a:spcAft>
              <a:buNone/>
            </a:pPr>
            <a:r>
              <a:t/>
            </a:r>
            <a:endParaRPr sz="1100">
              <a:solidFill>
                <a:schemeClr val="dk1"/>
              </a:solidFill>
            </a:endParaRPr>
          </a:p>
          <a:p>
            <a:pPr indent="0" lvl="0" marL="0" rtl="0" algn="l">
              <a:spcBef>
                <a:spcPts val="0"/>
              </a:spcBef>
              <a:spcAft>
                <a:spcPts val="0"/>
              </a:spcAft>
              <a:buNone/>
            </a:pPr>
            <a:r>
              <a:t/>
            </a:r>
            <a:endParaRPr sz="1100">
              <a:solidFill>
                <a:schemeClr val="dk1"/>
              </a:solidFill>
            </a:endParaRPr>
          </a:p>
          <a:p>
            <a:pPr indent="0" lvl="0" marL="0" rtl="0" algn="l">
              <a:spcBef>
                <a:spcPts val="0"/>
              </a:spcBef>
              <a:spcAft>
                <a:spcPts val="0"/>
              </a:spcAft>
              <a:buNone/>
            </a:pPr>
            <a:r>
              <a:t/>
            </a:r>
            <a:endParaRPr sz="1100">
              <a:solidFill>
                <a:schemeClr val="dk1"/>
              </a:solidFill>
            </a:endParaRPr>
          </a:p>
          <a:p>
            <a:pPr indent="0" lvl="0" marL="0" rtl="0" algn="l">
              <a:spcBef>
                <a:spcPts val="0"/>
              </a:spcBef>
              <a:spcAft>
                <a:spcPts val="0"/>
              </a:spcAft>
              <a:buNone/>
            </a:pPr>
            <a:r>
              <a:t/>
            </a:r>
            <a:endParaRPr sz="1100">
              <a:solidFill>
                <a:schemeClr val="dk1"/>
              </a:solidFill>
            </a:endParaRPr>
          </a:p>
          <a:p>
            <a:pPr indent="0" lvl="0" marL="0" rtl="0" algn="l">
              <a:spcBef>
                <a:spcPts val="0"/>
              </a:spcBef>
              <a:spcAft>
                <a:spcPts val="0"/>
              </a:spcAft>
              <a:buNone/>
            </a:pPr>
            <a:r>
              <a:t/>
            </a:r>
            <a:endParaRPr sz="1100">
              <a:solidFill>
                <a:schemeClr val="dk1"/>
              </a:solidFill>
            </a:endParaRPr>
          </a:p>
          <a:p>
            <a:pPr indent="0" lvl="0" marL="0" rtl="0" algn="l">
              <a:spcBef>
                <a:spcPts val="0"/>
              </a:spcBef>
              <a:spcAft>
                <a:spcPts val="0"/>
              </a:spcAft>
              <a:buNone/>
            </a:pPr>
            <a:r>
              <a:t/>
            </a:r>
            <a:endParaRPr sz="1100">
              <a:solidFill>
                <a:schemeClr val="dk1"/>
              </a:solidFill>
            </a:endParaRPr>
          </a:p>
          <a:p>
            <a:pPr indent="0" lvl="0" marL="0" rtl="0" algn="l">
              <a:spcBef>
                <a:spcPts val="0"/>
              </a:spcBef>
              <a:spcAft>
                <a:spcPts val="0"/>
              </a:spcAft>
              <a:buNone/>
            </a:pPr>
            <a:r>
              <a:t/>
            </a:r>
            <a:endParaRPr sz="1100">
              <a:solidFill>
                <a:schemeClr val="dk1"/>
              </a:solidFill>
            </a:endParaRPr>
          </a:p>
          <a:p>
            <a:pPr indent="0" lvl="0" marL="0" rtl="0" algn="l">
              <a:spcBef>
                <a:spcPts val="0"/>
              </a:spcBef>
              <a:spcAft>
                <a:spcPts val="0"/>
              </a:spcAft>
              <a:buNone/>
            </a:pPr>
            <a:r>
              <a:t/>
            </a:r>
            <a:endParaRPr sz="1100">
              <a:solidFill>
                <a:schemeClr val="dk1"/>
              </a:solidFill>
            </a:endParaRPr>
          </a:p>
          <a:p>
            <a:pPr indent="0" lvl="0" marL="0" rtl="0" algn="l">
              <a:spcBef>
                <a:spcPts val="0"/>
              </a:spcBef>
              <a:spcAft>
                <a:spcPts val="0"/>
              </a:spcAft>
              <a:buNone/>
            </a:pPr>
            <a:r>
              <a:t/>
            </a:r>
            <a:endParaRPr sz="1100">
              <a:solidFill>
                <a:schemeClr val="dk1"/>
              </a:solidFill>
            </a:endParaRPr>
          </a:p>
          <a:p>
            <a:pPr indent="0" lvl="0" marL="0" rtl="0" algn="l">
              <a:spcBef>
                <a:spcPts val="0"/>
              </a:spcBef>
              <a:spcAft>
                <a:spcPts val="0"/>
              </a:spcAft>
              <a:buNone/>
            </a:pPr>
            <a:r>
              <a:t/>
            </a:r>
            <a:endParaRPr sz="1100">
              <a:solidFill>
                <a:schemeClr val="dk1"/>
              </a:solidFill>
            </a:endParaRPr>
          </a:p>
          <a:p>
            <a:pPr indent="0" lvl="0" marL="0" rtl="0" algn="l">
              <a:spcBef>
                <a:spcPts val="0"/>
              </a:spcBef>
              <a:spcAft>
                <a:spcPts val="0"/>
              </a:spcAft>
              <a:buNone/>
            </a:pPr>
            <a:r>
              <a:t/>
            </a:r>
            <a:endParaRPr sz="1100">
              <a:solidFill>
                <a:schemeClr val="dk1"/>
              </a:solidFill>
            </a:endParaRPr>
          </a:p>
          <a:p>
            <a:pPr indent="0" lvl="0" marL="0" rtl="0" algn="l">
              <a:spcBef>
                <a:spcPts val="0"/>
              </a:spcBef>
              <a:spcAft>
                <a:spcPts val="0"/>
              </a:spcAft>
              <a:buNone/>
            </a:pPr>
            <a:r>
              <a:t/>
            </a:r>
            <a:endParaRPr sz="1100">
              <a:solidFill>
                <a:schemeClr val="dk1"/>
              </a:solidFill>
            </a:endParaRPr>
          </a:p>
          <a:p>
            <a:pPr indent="0" lvl="0" marL="0" rtl="0" algn="l">
              <a:spcBef>
                <a:spcPts val="0"/>
              </a:spcBef>
              <a:spcAft>
                <a:spcPts val="0"/>
              </a:spcAft>
              <a:buNone/>
            </a:pPr>
            <a:r>
              <a:t/>
            </a:r>
            <a:endParaRPr sz="1100">
              <a:solidFill>
                <a:schemeClr val="dk1"/>
              </a:solidFill>
            </a:endParaRPr>
          </a:p>
          <a:p>
            <a:pPr indent="0" lvl="0" marL="0" rtl="0" algn="l">
              <a:spcBef>
                <a:spcPts val="0"/>
              </a:spcBef>
              <a:spcAft>
                <a:spcPts val="0"/>
              </a:spcAft>
              <a:buNone/>
            </a:pPr>
            <a:r>
              <a:t/>
            </a:r>
            <a:endParaRPr sz="1100">
              <a:solidFill>
                <a:schemeClr val="dk1"/>
              </a:solidFill>
            </a:endParaRPr>
          </a:p>
          <a:p>
            <a:pPr indent="0" lvl="0" marL="0" rtl="0" algn="l">
              <a:spcBef>
                <a:spcPts val="0"/>
              </a:spcBef>
              <a:spcAft>
                <a:spcPts val="0"/>
              </a:spcAft>
              <a:buClr>
                <a:schemeClr val="dk1"/>
              </a:buClr>
              <a:buSzPts val="1100"/>
              <a:buFont typeface="Arial"/>
              <a:buNone/>
            </a:pPr>
            <a:r>
              <a:t/>
            </a:r>
            <a:endParaRPr sz="1100">
              <a:solidFill>
                <a:schemeClr val="dk1"/>
              </a:solidFill>
            </a:endParaRPr>
          </a:p>
        </p:txBody>
      </p:sp>
      <p:sp>
        <p:nvSpPr>
          <p:cNvPr id="68" name="Google Shape;68;p13"/>
          <p:cNvSpPr txBox="1"/>
          <p:nvPr/>
        </p:nvSpPr>
        <p:spPr>
          <a:xfrm>
            <a:off x="0" y="1429950"/>
            <a:ext cx="7560000" cy="551400"/>
          </a:xfrm>
          <a:prstGeom prst="rect">
            <a:avLst/>
          </a:prstGeom>
          <a:solidFill>
            <a:srgbClr val="F2FE88"/>
          </a:solidFill>
          <a:ln cap="flat" cmpd="sng" w="9525">
            <a:solidFill>
              <a:schemeClr val="dk1"/>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ctr">
              <a:spcBef>
                <a:spcPts val="0"/>
              </a:spcBef>
              <a:spcAft>
                <a:spcPts val="0"/>
              </a:spcAft>
              <a:buNone/>
            </a:pPr>
            <a:r>
              <a:rPr b="1" lang="en" sz="1000">
                <a:solidFill>
                  <a:schemeClr val="dk1"/>
                </a:solidFill>
                <a:highlight>
                  <a:srgbClr val="F2FE88"/>
                </a:highlight>
                <a:latin typeface="Calibri"/>
                <a:ea typeface="Calibri"/>
                <a:cs typeface="Calibri"/>
                <a:sym typeface="Calibri"/>
              </a:rPr>
              <a:t>The St John’s Primary Admission policy 2024/25  and respective documentation has been determined and is available on the school website</a:t>
            </a:r>
            <a:endParaRPr b="1" sz="1000">
              <a:solidFill>
                <a:schemeClr val="dk1"/>
              </a:solidFill>
              <a:highlight>
                <a:srgbClr val="F2FE88"/>
              </a:highlight>
              <a:latin typeface="Calibri"/>
              <a:ea typeface="Calibri"/>
              <a:cs typeface="Calibri"/>
              <a:sym typeface="Calibri"/>
            </a:endParaRPr>
          </a:p>
          <a:p>
            <a:pPr indent="0" lvl="0" marL="0" rtl="0" algn="ctr">
              <a:spcBef>
                <a:spcPts val="0"/>
              </a:spcBef>
              <a:spcAft>
                <a:spcPts val="0"/>
              </a:spcAft>
              <a:buNone/>
            </a:pPr>
            <a:r>
              <a:rPr b="1" lang="en" sz="1000" u="sng">
                <a:solidFill>
                  <a:srgbClr val="0000FF"/>
                </a:solidFill>
                <a:highlight>
                  <a:srgbClr val="F3FF87"/>
                </a:highlight>
                <a:latin typeface="Calibri"/>
                <a:ea typeface="Calibri"/>
                <a:cs typeface="Calibri"/>
                <a:sym typeface="Calibri"/>
                <a:hlinkClick r:id="rId7">
                  <a:extLst>
                    <a:ext uri="{A12FA001-AC4F-418D-AE19-62706E023703}">
                      <ahyp:hlinkClr val="tx"/>
                    </a:ext>
                  </a:extLst>
                </a:hlinkClick>
              </a:rPr>
              <a:t>https://www.stjohnsdorking.uk/admissions</a:t>
            </a:r>
            <a:r>
              <a:rPr b="1" lang="en" sz="1000">
                <a:solidFill>
                  <a:srgbClr val="0000FF"/>
                </a:solidFill>
                <a:highlight>
                  <a:srgbClr val="F3FF87"/>
                </a:highlight>
                <a:latin typeface="Calibri"/>
                <a:ea typeface="Calibri"/>
                <a:cs typeface="Calibri"/>
                <a:sym typeface="Calibri"/>
              </a:rPr>
              <a:t> </a:t>
            </a:r>
            <a:endParaRPr b="1" sz="1000">
              <a:solidFill>
                <a:srgbClr val="0000FF"/>
              </a:solidFill>
              <a:highlight>
                <a:srgbClr val="F3FF87"/>
              </a:highlight>
              <a:latin typeface="Calibri"/>
              <a:ea typeface="Calibri"/>
              <a:cs typeface="Calibri"/>
              <a:sym typeface="Calibri"/>
            </a:endParaRPr>
          </a:p>
        </p:txBody>
      </p:sp>
      <p:cxnSp>
        <p:nvCxnSpPr>
          <p:cNvPr id="69" name="Google Shape;69;p13"/>
          <p:cNvCxnSpPr/>
          <p:nvPr/>
        </p:nvCxnSpPr>
        <p:spPr>
          <a:xfrm flipH="1" rot="10800000">
            <a:off x="85950" y="8057775"/>
            <a:ext cx="7388100" cy="22200"/>
          </a:xfrm>
          <a:prstGeom prst="straightConnector1">
            <a:avLst/>
          </a:prstGeom>
          <a:noFill/>
          <a:ln cap="flat" cmpd="sng" w="9525">
            <a:solidFill>
              <a:schemeClr val="dk1"/>
            </a:solidFill>
            <a:prstDash val="solid"/>
            <a:round/>
            <a:headEnd len="med" w="med" type="none"/>
            <a:tailEnd len="med" w="med" type="none"/>
          </a:ln>
        </p:spPr>
      </p:cxnSp>
      <p:pic>
        <p:nvPicPr>
          <p:cNvPr id="70" name="Google Shape;70;p13"/>
          <p:cNvPicPr preferRelativeResize="0"/>
          <p:nvPr/>
        </p:nvPicPr>
        <p:blipFill>
          <a:blip r:embed="rId8">
            <a:alphaModFix/>
          </a:blip>
          <a:stretch>
            <a:fillRect/>
          </a:stretch>
        </p:blipFill>
        <p:spPr>
          <a:xfrm>
            <a:off x="3790651" y="8920650"/>
            <a:ext cx="1063726" cy="551401"/>
          </a:xfrm>
          <a:prstGeom prst="rect">
            <a:avLst/>
          </a:prstGeom>
          <a:noFill/>
          <a:ln>
            <a:noFill/>
          </a:ln>
        </p:spPr>
      </p:pic>
      <p:pic>
        <p:nvPicPr>
          <p:cNvPr id="71" name="Google Shape;71;p13"/>
          <p:cNvPicPr preferRelativeResize="0"/>
          <p:nvPr/>
        </p:nvPicPr>
        <p:blipFill>
          <a:blip r:embed="rId9">
            <a:alphaModFix/>
          </a:blip>
          <a:stretch>
            <a:fillRect/>
          </a:stretch>
        </p:blipFill>
        <p:spPr>
          <a:xfrm>
            <a:off x="3790650" y="9564438"/>
            <a:ext cx="1063725" cy="5514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0000"/>
        </a:solidFill>
      </p:bgPr>
    </p:bg>
    <p:spTree>
      <p:nvGrpSpPr>
        <p:cNvPr id="202" name="Shape 202"/>
        <p:cNvGrpSpPr/>
        <p:nvPr/>
      </p:nvGrpSpPr>
      <p:grpSpPr>
        <a:xfrm>
          <a:off x="0" y="0"/>
          <a:ext cx="0" cy="0"/>
          <a:chOff x="0" y="0"/>
          <a:chExt cx="0" cy="0"/>
        </a:xfrm>
      </p:grpSpPr>
      <p:sp>
        <p:nvSpPr>
          <p:cNvPr id="203" name="Google Shape;203;p22"/>
          <p:cNvSpPr txBox="1"/>
          <p:nvPr/>
        </p:nvSpPr>
        <p:spPr>
          <a:xfrm>
            <a:off x="57150" y="141450"/>
            <a:ext cx="7458000" cy="10409100"/>
          </a:xfrm>
          <a:prstGeom prst="rect">
            <a:avLst/>
          </a:prstGeom>
          <a:solidFill>
            <a:schemeClr val="lt1"/>
          </a:solidFill>
          <a:ln cap="flat" cmpd="sng" w="28575">
            <a:solidFill>
              <a:srgbClr val="FF0000"/>
            </a:solidFill>
            <a:prstDash val="solid"/>
            <a:round/>
            <a:headEnd len="sm" w="sm" type="none"/>
            <a:tailEnd len="sm" w="sm" type="none"/>
          </a:ln>
        </p:spPr>
        <p:txBody>
          <a:bodyPr anchorCtr="0" anchor="t" bIns="91425" lIns="91425" spcFirstLastPara="1" rIns="91425" wrap="square" tIns="91425">
            <a:noAutofit/>
          </a:bodyPr>
          <a:lstStyle/>
          <a:p>
            <a:pPr indent="0" lvl="0" marL="228600" rtl="0" algn="l">
              <a:lnSpc>
                <a:spcPct val="115000"/>
              </a:lnSpc>
              <a:spcBef>
                <a:spcPts val="0"/>
              </a:spcBef>
              <a:spcAft>
                <a:spcPts val="0"/>
              </a:spcAft>
              <a:buNone/>
            </a:pPr>
            <a:r>
              <a:t/>
            </a:r>
            <a:endParaRPr>
              <a:solidFill>
                <a:schemeClr val="dk1"/>
              </a:solidFill>
              <a:latin typeface="Calibri"/>
              <a:ea typeface="Calibri"/>
              <a:cs typeface="Calibri"/>
              <a:sym typeface="Calibri"/>
            </a:endParaRPr>
          </a:p>
          <a:p>
            <a:pPr indent="0" lvl="0" marL="228600" rtl="0" algn="l">
              <a:lnSpc>
                <a:spcPct val="115000"/>
              </a:lnSpc>
              <a:spcBef>
                <a:spcPts val="0"/>
              </a:spcBef>
              <a:spcAft>
                <a:spcPts val="0"/>
              </a:spcAft>
              <a:buNone/>
            </a:pPr>
            <a:r>
              <a:t/>
            </a:r>
            <a:endParaRPr>
              <a:solidFill>
                <a:schemeClr val="dk1"/>
              </a:solidFill>
              <a:latin typeface="Calibri"/>
              <a:ea typeface="Calibri"/>
              <a:cs typeface="Calibri"/>
              <a:sym typeface="Calibri"/>
            </a:endParaRPr>
          </a:p>
          <a:p>
            <a:pPr indent="0" lvl="0" marL="228600" rtl="0" algn="l">
              <a:lnSpc>
                <a:spcPct val="115000"/>
              </a:lnSpc>
              <a:spcBef>
                <a:spcPts val="0"/>
              </a:spcBef>
              <a:spcAft>
                <a:spcPts val="0"/>
              </a:spcAft>
              <a:buNone/>
            </a:pPr>
            <a:r>
              <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en">
                <a:solidFill>
                  <a:schemeClr val="dk1"/>
                </a:solidFill>
                <a:latin typeface="Calibri"/>
                <a:ea typeface="Calibri"/>
                <a:cs typeface="Calibri"/>
                <a:sym typeface="Calibri"/>
              </a:rPr>
              <a:t>      </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latin typeface="Calibri"/>
                <a:ea typeface="Calibri"/>
                <a:cs typeface="Calibri"/>
                <a:sym typeface="Calibri"/>
              </a:rPr>
              <a:t>      </a:t>
            </a:r>
            <a:r>
              <a:rPr lang="en">
                <a:solidFill>
                  <a:schemeClr val="dk1"/>
                </a:solidFill>
                <a:latin typeface="Calibri"/>
                <a:ea typeface="Calibri"/>
                <a:cs typeface="Calibri"/>
                <a:sym typeface="Calibri"/>
              </a:rPr>
              <a:t>Reception, Year 2 and Year 4 spent time down on the farm leading their own learning.</a:t>
            </a:r>
            <a:endParaRPr>
              <a:solidFill>
                <a:schemeClr val="dk1"/>
              </a:solidFill>
              <a:latin typeface="Calibri"/>
              <a:ea typeface="Calibri"/>
              <a:cs typeface="Calibri"/>
              <a:sym typeface="Calibri"/>
            </a:endParaRPr>
          </a:p>
          <a:p>
            <a:pPr indent="0" lvl="0" marL="228600" rtl="0" algn="l">
              <a:lnSpc>
                <a:spcPct val="115000"/>
              </a:lnSpc>
              <a:spcBef>
                <a:spcPts val="0"/>
              </a:spcBef>
              <a:spcAft>
                <a:spcPts val="0"/>
              </a:spcAft>
              <a:buClr>
                <a:schemeClr val="dk1"/>
              </a:buClr>
              <a:buSzPts val="1100"/>
              <a:buFont typeface="Arial"/>
              <a:buNone/>
            </a:pPr>
            <a:r>
              <a:rPr lang="en">
                <a:solidFill>
                  <a:schemeClr val="dk1"/>
                </a:solidFill>
                <a:latin typeface="Calibri"/>
                <a:ea typeface="Calibri"/>
                <a:cs typeface="Calibri"/>
                <a:sym typeface="Calibri"/>
              </a:rPr>
              <a:t>Games were played to help our younger learners about safety around the campfire and Year 2 learnt about biomimicry as part of their game involving bird survival. Year 4 linked their classroom science work about classification by pond dipping and using keys to identify and group the creatures they found. </a:t>
            </a:r>
            <a:endParaRPr>
              <a:solidFill>
                <a:schemeClr val="dk1"/>
              </a:solidFill>
              <a:latin typeface="Calibri"/>
              <a:ea typeface="Calibri"/>
              <a:cs typeface="Calibri"/>
              <a:sym typeface="Calibri"/>
            </a:endParaRPr>
          </a:p>
        </p:txBody>
      </p:sp>
      <p:sp>
        <p:nvSpPr>
          <p:cNvPr id="204" name="Google Shape;204;p22"/>
          <p:cNvSpPr txBox="1"/>
          <p:nvPr/>
        </p:nvSpPr>
        <p:spPr>
          <a:xfrm rot="-2532">
            <a:off x="212099" y="351439"/>
            <a:ext cx="6925502" cy="554100"/>
          </a:xfrm>
          <a:prstGeom prst="rect">
            <a:avLst/>
          </a:prstGeom>
          <a:solidFill>
            <a:schemeClr val="lt1"/>
          </a:solidFill>
          <a:ln cap="flat" cmpd="sng" w="28575">
            <a:solidFill>
              <a:schemeClr val="lt1"/>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en" sz="2400" u="sng">
                <a:latin typeface="Calibri"/>
                <a:ea typeface="Calibri"/>
                <a:cs typeface="Calibri"/>
                <a:sym typeface="Calibri"/>
              </a:rPr>
              <a:t>Forest School</a:t>
            </a:r>
            <a:endParaRPr b="1" sz="2400">
              <a:latin typeface="Calibri"/>
              <a:ea typeface="Calibri"/>
              <a:cs typeface="Calibri"/>
              <a:sym typeface="Calibri"/>
            </a:endParaRPr>
          </a:p>
        </p:txBody>
      </p:sp>
      <p:sp>
        <p:nvSpPr>
          <p:cNvPr id="205" name="Google Shape;205;p22"/>
          <p:cNvSpPr txBox="1"/>
          <p:nvPr/>
        </p:nvSpPr>
        <p:spPr>
          <a:xfrm>
            <a:off x="105150" y="10323000"/>
            <a:ext cx="7349700" cy="369000"/>
          </a:xfrm>
          <a:prstGeom prst="rect">
            <a:avLst/>
          </a:prstGeom>
          <a:solidFill>
            <a:srgbClr val="FF0000"/>
          </a:solidFill>
          <a:ln cap="flat" cmpd="dbl" w="38100">
            <a:solidFill>
              <a:srgbClr val="FF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lt1"/>
                </a:solidFill>
              </a:rPr>
              <a:t>      St </a:t>
            </a:r>
            <a:r>
              <a:rPr lang="en">
                <a:solidFill>
                  <a:schemeClr val="lt1"/>
                </a:solidFill>
              </a:rPr>
              <a:t>John's</a:t>
            </a:r>
            <a:r>
              <a:rPr lang="en">
                <a:solidFill>
                  <a:schemeClr val="lt1"/>
                </a:solidFill>
              </a:rPr>
              <a:t> CofE Primary School, Goodwyns Road, Dorking, Surrey, RH4 2LR</a:t>
            </a:r>
            <a:endParaRPr>
              <a:solidFill>
                <a:schemeClr val="lt1"/>
              </a:solidFill>
            </a:endParaRPr>
          </a:p>
        </p:txBody>
      </p:sp>
      <p:pic>
        <p:nvPicPr>
          <p:cNvPr id="206" name="Google Shape;206;p22"/>
          <p:cNvPicPr preferRelativeResize="0"/>
          <p:nvPr/>
        </p:nvPicPr>
        <p:blipFill rotWithShape="1">
          <a:blip r:embed="rId3">
            <a:alphaModFix/>
          </a:blip>
          <a:srcRect b="0" l="-1940" r="1940" t="0"/>
          <a:stretch/>
        </p:blipFill>
        <p:spPr>
          <a:xfrm>
            <a:off x="350750" y="5543550"/>
            <a:ext cx="3280575" cy="2546775"/>
          </a:xfrm>
          <a:prstGeom prst="rect">
            <a:avLst/>
          </a:prstGeom>
          <a:noFill/>
          <a:ln>
            <a:noFill/>
          </a:ln>
        </p:spPr>
      </p:pic>
      <p:pic>
        <p:nvPicPr>
          <p:cNvPr id="207" name="Google Shape;207;p22"/>
          <p:cNvPicPr preferRelativeResize="0"/>
          <p:nvPr/>
        </p:nvPicPr>
        <p:blipFill>
          <a:blip r:embed="rId4">
            <a:alphaModFix/>
          </a:blip>
          <a:stretch>
            <a:fillRect/>
          </a:stretch>
        </p:blipFill>
        <p:spPr>
          <a:xfrm>
            <a:off x="3780000" y="5543550"/>
            <a:ext cx="3280575" cy="2546775"/>
          </a:xfrm>
          <a:prstGeom prst="rect">
            <a:avLst/>
          </a:prstGeom>
          <a:noFill/>
          <a:ln>
            <a:noFill/>
          </a:ln>
        </p:spPr>
      </p:pic>
      <p:pic>
        <p:nvPicPr>
          <p:cNvPr id="208" name="Google Shape;208;p22"/>
          <p:cNvPicPr preferRelativeResize="0"/>
          <p:nvPr/>
        </p:nvPicPr>
        <p:blipFill>
          <a:blip r:embed="rId5">
            <a:alphaModFix/>
          </a:blip>
          <a:stretch>
            <a:fillRect/>
          </a:stretch>
        </p:blipFill>
        <p:spPr>
          <a:xfrm>
            <a:off x="3780000" y="2960475"/>
            <a:ext cx="3280575" cy="2428875"/>
          </a:xfrm>
          <a:prstGeom prst="rect">
            <a:avLst/>
          </a:prstGeom>
          <a:noFill/>
          <a:ln>
            <a:noFill/>
          </a:ln>
        </p:spPr>
      </p:pic>
      <p:pic>
        <p:nvPicPr>
          <p:cNvPr id="209" name="Google Shape;209;p22"/>
          <p:cNvPicPr preferRelativeResize="0"/>
          <p:nvPr/>
        </p:nvPicPr>
        <p:blipFill rotWithShape="1">
          <a:blip r:embed="rId6">
            <a:alphaModFix/>
          </a:blip>
          <a:srcRect b="-2553" l="4320" r="-4320" t="-2543"/>
          <a:stretch/>
        </p:blipFill>
        <p:spPr>
          <a:xfrm>
            <a:off x="393475" y="2901525"/>
            <a:ext cx="3386525" cy="25467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0000"/>
        </a:solidFill>
      </p:bgPr>
    </p:bg>
    <p:spTree>
      <p:nvGrpSpPr>
        <p:cNvPr id="213" name="Shape 213"/>
        <p:cNvGrpSpPr/>
        <p:nvPr/>
      </p:nvGrpSpPr>
      <p:grpSpPr>
        <a:xfrm>
          <a:off x="0" y="0"/>
          <a:ext cx="0" cy="0"/>
          <a:chOff x="0" y="0"/>
          <a:chExt cx="0" cy="0"/>
        </a:xfrm>
      </p:grpSpPr>
      <p:sp>
        <p:nvSpPr>
          <p:cNvPr id="214" name="Google Shape;214;p23"/>
          <p:cNvSpPr txBox="1"/>
          <p:nvPr/>
        </p:nvSpPr>
        <p:spPr>
          <a:xfrm>
            <a:off x="43800" y="141450"/>
            <a:ext cx="7472400" cy="10409100"/>
          </a:xfrm>
          <a:prstGeom prst="rect">
            <a:avLst/>
          </a:prstGeom>
          <a:solidFill>
            <a:schemeClr val="lt1"/>
          </a:solidFill>
          <a:ln cap="flat" cmpd="sng" w="28575">
            <a:solidFill>
              <a:srgbClr val="FF0000"/>
            </a:solidFill>
            <a:prstDash val="solid"/>
            <a:round/>
            <a:headEnd len="sm" w="sm" type="none"/>
            <a:tailEnd len="sm" w="sm" type="none"/>
          </a:ln>
        </p:spPr>
        <p:txBody>
          <a:bodyPr anchorCtr="0" anchor="t" bIns="91425" lIns="91425" spcFirstLastPara="1" rIns="91425" wrap="square" tIns="91425">
            <a:noAutofit/>
          </a:bodyPr>
          <a:lstStyle/>
          <a:p>
            <a:pPr indent="0" lvl="0" marL="0" marR="406400" rtl="0" algn="l">
              <a:lnSpc>
                <a:spcPct val="115000"/>
              </a:lnSpc>
              <a:spcBef>
                <a:spcPts val="0"/>
              </a:spcBef>
              <a:spcAft>
                <a:spcPts val="500"/>
              </a:spcAft>
              <a:buClr>
                <a:schemeClr val="dk1"/>
              </a:buClr>
              <a:buSzPts val="1100"/>
              <a:buFont typeface="Arial"/>
              <a:buNone/>
            </a:pPr>
            <a:r>
              <a:t/>
            </a:r>
            <a:endParaRPr/>
          </a:p>
        </p:txBody>
      </p:sp>
      <p:sp>
        <p:nvSpPr>
          <p:cNvPr id="215" name="Google Shape;215;p23"/>
          <p:cNvSpPr txBox="1"/>
          <p:nvPr/>
        </p:nvSpPr>
        <p:spPr>
          <a:xfrm rot="-2532">
            <a:off x="379499" y="193339"/>
            <a:ext cx="6925502" cy="554100"/>
          </a:xfrm>
          <a:prstGeom prst="rect">
            <a:avLst/>
          </a:prstGeom>
          <a:solidFill>
            <a:schemeClr val="lt1"/>
          </a:solidFill>
          <a:ln cap="flat" cmpd="sng" w="28575">
            <a:solidFill>
              <a:schemeClr val="lt1"/>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en" sz="2400" u="sng">
                <a:latin typeface="Calibri"/>
                <a:ea typeface="Calibri"/>
                <a:cs typeface="Calibri"/>
                <a:sym typeface="Calibri"/>
              </a:rPr>
              <a:t>Forest School</a:t>
            </a:r>
            <a:endParaRPr b="1" sz="2400">
              <a:latin typeface="Calibri"/>
              <a:ea typeface="Calibri"/>
              <a:cs typeface="Calibri"/>
              <a:sym typeface="Calibri"/>
            </a:endParaRPr>
          </a:p>
        </p:txBody>
      </p:sp>
      <p:sp>
        <p:nvSpPr>
          <p:cNvPr id="216" name="Google Shape;216;p23"/>
          <p:cNvSpPr txBox="1"/>
          <p:nvPr/>
        </p:nvSpPr>
        <p:spPr>
          <a:xfrm>
            <a:off x="43800" y="10323000"/>
            <a:ext cx="7472400" cy="369000"/>
          </a:xfrm>
          <a:prstGeom prst="rect">
            <a:avLst/>
          </a:prstGeom>
          <a:solidFill>
            <a:srgbClr val="FF0000"/>
          </a:solidFill>
          <a:ln cap="flat" cmpd="dbl" w="38100">
            <a:solidFill>
              <a:srgbClr val="FF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lt1"/>
                </a:solidFill>
              </a:rPr>
              <a:t>      St </a:t>
            </a:r>
            <a:r>
              <a:rPr lang="en">
                <a:solidFill>
                  <a:schemeClr val="lt1"/>
                </a:solidFill>
              </a:rPr>
              <a:t>John's</a:t>
            </a:r>
            <a:r>
              <a:rPr lang="en">
                <a:solidFill>
                  <a:schemeClr val="lt1"/>
                </a:solidFill>
              </a:rPr>
              <a:t> CofE Primary School, Goodwyns Road, Dorking, Surrey, RH4 2LR</a:t>
            </a:r>
            <a:endParaRPr>
              <a:solidFill>
                <a:schemeClr val="lt1"/>
              </a:solidFill>
            </a:endParaRPr>
          </a:p>
        </p:txBody>
      </p:sp>
      <p:sp>
        <p:nvSpPr>
          <p:cNvPr id="217" name="Google Shape;217;p23"/>
          <p:cNvSpPr txBox="1"/>
          <p:nvPr/>
        </p:nvSpPr>
        <p:spPr>
          <a:xfrm>
            <a:off x="348750" y="583825"/>
            <a:ext cx="6862500" cy="13443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1200"/>
              </a:spcBef>
              <a:spcAft>
                <a:spcPts val="1200"/>
              </a:spcAft>
              <a:buNone/>
            </a:pPr>
            <a:r>
              <a:rPr lang="en">
                <a:latin typeface="Calibri"/>
                <a:ea typeface="Calibri"/>
                <a:cs typeface="Calibri"/>
                <a:sym typeface="Calibri"/>
              </a:rPr>
              <a:t>Year 5 have been learning new skills during their Forest School sessions including how to make a stretcher and safely move a ‘casualty'!  </a:t>
            </a:r>
            <a:endParaRPr>
              <a:latin typeface="Calibri"/>
              <a:ea typeface="Calibri"/>
              <a:cs typeface="Calibri"/>
              <a:sym typeface="Calibri"/>
            </a:endParaRPr>
          </a:p>
        </p:txBody>
      </p:sp>
      <p:sp>
        <p:nvSpPr>
          <p:cNvPr id="218" name="Google Shape;218;p23"/>
          <p:cNvSpPr txBox="1"/>
          <p:nvPr/>
        </p:nvSpPr>
        <p:spPr>
          <a:xfrm>
            <a:off x="379500" y="5267325"/>
            <a:ext cx="6801000" cy="895800"/>
          </a:xfrm>
          <a:prstGeom prst="rect">
            <a:avLst/>
          </a:prstGeom>
          <a:noFill/>
          <a:ln>
            <a:noFill/>
          </a:ln>
        </p:spPr>
        <p:txBody>
          <a:bodyPr anchorCtr="0" anchor="t" bIns="91425" lIns="91425" spcFirstLastPara="1" rIns="91425" wrap="square" tIns="91425">
            <a:spAutoFit/>
          </a:bodyPr>
          <a:lstStyle/>
          <a:p>
            <a:pPr indent="0" lvl="0" marL="0" marR="406400" rtl="0" algn="l">
              <a:lnSpc>
                <a:spcPct val="115000"/>
              </a:lnSpc>
              <a:spcBef>
                <a:spcPts val="0"/>
              </a:spcBef>
              <a:spcAft>
                <a:spcPts val="500"/>
              </a:spcAft>
              <a:buNone/>
            </a:pPr>
            <a:r>
              <a:rPr lang="en">
                <a:latin typeface="Calibri"/>
                <a:ea typeface="Calibri"/>
                <a:cs typeface="Calibri"/>
                <a:sym typeface="Calibri"/>
              </a:rPr>
              <a:t>They met the challenge of independently making pancakes and cooking them over the </a:t>
            </a:r>
            <a:r>
              <a:rPr lang="en">
                <a:latin typeface="Calibri"/>
                <a:ea typeface="Calibri"/>
                <a:cs typeface="Calibri"/>
                <a:sym typeface="Calibri"/>
              </a:rPr>
              <a:t>campfire</a:t>
            </a:r>
            <a:r>
              <a:rPr lang="en">
                <a:latin typeface="Calibri"/>
                <a:ea typeface="Calibri"/>
                <a:cs typeface="Calibri"/>
                <a:sym typeface="Calibri"/>
              </a:rPr>
              <a:t>; planted elder rods, learning that plants don’t just grow from seeds; and practised sawing then painting wooden discs. </a:t>
            </a:r>
            <a:endParaRPr>
              <a:latin typeface="Calibri"/>
              <a:ea typeface="Calibri"/>
              <a:cs typeface="Calibri"/>
              <a:sym typeface="Calibri"/>
            </a:endParaRPr>
          </a:p>
        </p:txBody>
      </p:sp>
      <p:pic>
        <p:nvPicPr>
          <p:cNvPr id="219" name="Google Shape;219;p23"/>
          <p:cNvPicPr preferRelativeResize="0"/>
          <p:nvPr/>
        </p:nvPicPr>
        <p:blipFill>
          <a:blip r:embed="rId3">
            <a:alphaModFix/>
          </a:blip>
          <a:stretch>
            <a:fillRect/>
          </a:stretch>
        </p:blipFill>
        <p:spPr>
          <a:xfrm>
            <a:off x="1118025" y="1928125"/>
            <a:ext cx="2404550" cy="3199725"/>
          </a:xfrm>
          <a:prstGeom prst="rect">
            <a:avLst/>
          </a:prstGeom>
          <a:noFill/>
          <a:ln>
            <a:noFill/>
          </a:ln>
        </p:spPr>
      </p:pic>
      <p:pic>
        <p:nvPicPr>
          <p:cNvPr id="220" name="Google Shape;220;p23"/>
          <p:cNvPicPr preferRelativeResize="0"/>
          <p:nvPr/>
        </p:nvPicPr>
        <p:blipFill>
          <a:blip r:embed="rId4">
            <a:alphaModFix/>
          </a:blip>
          <a:stretch>
            <a:fillRect/>
          </a:stretch>
        </p:blipFill>
        <p:spPr>
          <a:xfrm>
            <a:off x="3624825" y="1938150"/>
            <a:ext cx="2325375" cy="3189700"/>
          </a:xfrm>
          <a:prstGeom prst="rect">
            <a:avLst/>
          </a:prstGeom>
          <a:noFill/>
          <a:ln>
            <a:noFill/>
          </a:ln>
        </p:spPr>
      </p:pic>
      <p:pic>
        <p:nvPicPr>
          <p:cNvPr id="221" name="Google Shape;221;p23"/>
          <p:cNvPicPr preferRelativeResize="0"/>
          <p:nvPr/>
        </p:nvPicPr>
        <p:blipFill rotWithShape="1">
          <a:blip r:embed="rId5">
            <a:alphaModFix/>
          </a:blip>
          <a:srcRect b="0" l="4600" r="-4600" t="0"/>
          <a:stretch/>
        </p:blipFill>
        <p:spPr>
          <a:xfrm>
            <a:off x="1614438" y="6306000"/>
            <a:ext cx="4140625" cy="29357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0000"/>
        </a:solidFill>
      </p:bgPr>
    </p:bg>
    <p:spTree>
      <p:nvGrpSpPr>
        <p:cNvPr id="225" name="Shape 225"/>
        <p:cNvGrpSpPr/>
        <p:nvPr/>
      </p:nvGrpSpPr>
      <p:grpSpPr>
        <a:xfrm>
          <a:off x="0" y="0"/>
          <a:ext cx="0" cy="0"/>
          <a:chOff x="0" y="0"/>
          <a:chExt cx="0" cy="0"/>
        </a:xfrm>
      </p:grpSpPr>
      <p:sp>
        <p:nvSpPr>
          <p:cNvPr id="226" name="Google Shape;226;p24"/>
          <p:cNvSpPr txBox="1"/>
          <p:nvPr/>
        </p:nvSpPr>
        <p:spPr>
          <a:xfrm>
            <a:off x="66675" y="190800"/>
            <a:ext cx="7429500" cy="10132200"/>
          </a:xfrm>
          <a:prstGeom prst="rect">
            <a:avLst/>
          </a:prstGeom>
          <a:solidFill>
            <a:schemeClr val="lt1"/>
          </a:solidFill>
          <a:ln cap="flat" cmpd="sng" w="28575">
            <a:solidFill>
              <a:srgbClr val="FF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sz="11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1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1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1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1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b="1" lang="en" sz="1600">
                <a:solidFill>
                  <a:schemeClr val="dk2"/>
                </a:solidFill>
                <a:latin typeface="Calibri"/>
                <a:ea typeface="Calibri"/>
                <a:cs typeface="Calibri"/>
                <a:sym typeface="Calibri"/>
              </a:rPr>
              <a:t>  </a:t>
            </a:r>
            <a:endParaRPr sz="16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6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6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6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6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6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6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6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6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6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6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6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9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1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1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1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1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1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1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1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1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1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1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1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1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1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1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1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100">
              <a:solidFill>
                <a:schemeClr val="dk1"/>
              </a:solidFill>
              <a:latin typeface="Calibri"/>
              <a:ea typeface="Calibri"/>
              <a:cs typeface="Calibri"/>
              <a:sym typeface="Calibri"/>
            </a:endParaRPr>
          </a:p>
        </p:txBody>
      </p:sp>
      <p:sp>
        <p:nvSpPr>
          <p:cNvPr id="227" name="Google Shape;227;p24"/>
          <p:cNvSpPr txBox="1"/>
          <p:nvPr/>
        </p:nvSpPr>
        <p:spPr>
          <a:xfrm rot="-2532">
            <a:off x="413149" y="307789"/>
            <a:ext cx="6925502" cy="585000"/>
          </a:xfrm>
          <a:prstGeom prst="rect">
            <a:avLst/>
          </a:prstGeom>
          <a:solidFill>
            <a:schemeClr val="lt1"/>
          </a:solidFill>
          <a:ln cap="flat" cmpd="sng" w="28575">
            <a:solidFill>
              <a:schemeClr val="lt1"/>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 sz="2600">
                <a:latin typeface="Calibri"/>
                <a:ea typeface="Calibri"/>
                <a:cs typeface="Calibri"/>
                <a:sym typeface="Calibri"/>
              </a:rPr>
              <a:t>                        </a:t>
            </a:r>
            <a:r>
              <a:rPr b="1" lang="en" sz="2400">
                <a:latin typeface="Calibri"/>
                <a:ea typeface="Calibri"/>
                <a:cs typeface="Calibri"/>
                <a:sym typeface="Calibri"/>
              </a:rPr>
              <a:t>     </a:t>
            </a:r>
            <a:r>
              <a:rPr b="1" lang="en" sz="2400" u="sng">
                <a:latin typeface="Calibri"/>
                <a:ea typeface="Calibri"/>
                <a:cs typeface="Calibri"/>
                <a:sym typeface="Calibri"/>
              </a:rPr>
              <a:t> NHS Who Cares?</a:t>
            </a:r>
            <a:endParaRPr b="1" sz="2400" u="sng">
              <a:latin typeface="Calibri"/>
              <a:ea typeface="Calibri"/>
              <a:cs typeface="Calibri"/>
              <a:sym typeface="Calibri"/>
            </a:endParaRPr>
          </a:p>
        </p:txBody>
      </p:sp>
      <p:sp>
        <p:nvSpPr>
          <p:cNvPr id="228" name="Google Shape;228;p24"/>
          <p:cNvSpPr txBox="1"/>
          <p:nvPr/>
        </p:nvSpPr>
        <p:spPr>
          <a:xfrm>
            <a:off x="105150" y="10323000"/>
            <a:ext cx="7349700" cy="369000"/>
          </a:xfrm>
          <a:prstGeom prst="rect">
            <a:avLst/>
          </a:prstGeom>
          <a:solidFill>
            <a:srgbClr val="FF0000"/>
          </a:solidFill>
          <a:ln cap="flat" cmpd="dbl" w="38100">
            <a:solidFill>
              <a:srgbClr val="FF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lt1"/>
                </a:solidFill>
              </a:rPr>
              <a:t>      St </a:t>
            </a:r>
            <a:r>
              <a:rPr lang="en">
                <a:solidFill>
                  <a:schemeClr val="lt1"/>
                </a:solidFill>
              </a:rPr>
              <a:t>John's</a:t>
            </a:r>
            <a:r>
              <a:rPr lang="en">
                <a:solidFill>
                  <a:schemeClr val="lt1"/>
                </a:solidFill>
              </a:rPr>
              <a:t> CofE Primary School, Goodwyns Road, Dorking, Surrey, RH4 2LR</a:t>
            </a:r>
            <a:endParaRPr>
              <a:solidFill>
                <a:schemeClr val="lt1"/>
              </a:solidFill>
            </a:endParaRPr>
          </a:p>
        </p:txBody>
      </p:sp>
      <p:pic>
        <p:nvPicPr>
          <p:cNvPr id="229" name="Google Shape;229;p24"/>
          <p:cNvPicPr preferRelativeResize="0"/>
          <p:nvPr/>
        </p:nvPicPr>
        <p:blipFill rotWithShape="1">
          <a:blip r:embed="rId3">
            <a:alphaModFix/>
          </a:blip>
          <a:srcRect b="0" l="0" r="10913" t="0"/>
          <a:stretch/>
        </p:blipFill>
        <p:spPr>
          <a:xfrm>
            <a:off x="413150" y="2114625"/>
            <a:ext cx="3441100" cy="2639526"/>
          </a:xfrm>
          <a:prstGeom prst="rect">
            <a:avLst/>
          </a:prstGeom>
          <a:noFill/>
          <a:ln>
            <a:noFill/>
          </a:ln>
        </p:spPr>
      </p:pic>
      <p:pic>
        <p:nvPicPr>
          <p:cNvPr id="230" name="Google Shape;230;p24"/>
          <p:cNvPicPr preferRelativeResize="0"/>
          <p:nvPr/>
        </p:nvPicPr>
        <p:blipFill rotWithShape="1">
          <a:blip r:embed="rId4">
            <a:alphaModFix/>
          </a:blip>
          <a:srcRect b="0" l="10220" r="26572" t="0"/>
          <a:stretch/>
        </p:blipFill>
        <p:spPr>
          <a:xfrm>
            <a:off x="3976625" y="7706100"/>
            <a:ext cx="3266126" cy="2431426"/>
          </a:xfrm>
          <a:prstGeom prst="rect">
            <a:avLst/>
          </a:prstGeom>
          <a:noFill/>
          <a:ln>
            <a:noFill/>
          </a:ln>
        </p:spPr>
      </p:pic>
      <p:pic>
        <p:nvPicPr>
          <p:cNvPr id="231" name="Google Shape;231;p24"/>
          <p:cNvPicPr preferRelativeResize="0"/>
          <p:nvPr/>
        </p:nvPicPr>
        <p:blipFill>
          <a:blip r:embed="rId5">
            <a:alphaModFix/>
          </a:blip>
          <a:stretch>
            <a:fillRect/>
          </a:stretch>
        </p:blipFill>
        <p:spPr>
          <a:xfrm>
            <a:off x="413150" y="4910362"/>
            <a:ext cx="3441100" cy="2639526"/>
          </a:xfrm>
          <a:prstGeom prst="rect">
            <a:avLst/>
          </a:prstGeom>
          <a:noFill/>
          <a:ln>
            <a:noFill/>
          </a:ln>
        </p:spPr>
      </p:pic>
      <p:pic>
        <p:nvPicPr>
          <p:cNvPr id="232" name="Google Shape;232;p24"/>
          <p:cNvPicPr preferRelativeResize="0"/>
          <p:nvPr/>
        </p:nvPicPr>
        <p:blipFill>
          <a:blip r:embed="rId6">
            <a:alphaModFix/>
          </a:blip>
          <a:stretch>
            <a:fillRect/>
          </a:stretch>
        </p:blipFill>
        <p:spPr>
          <a:xfrm>
            <a:off x="3976625" y="4910363"/>
            <a:ext cx="3266126" cy="2639526"/>
          </a:xfrm>
          <a:prstGeom prst="rect">
            <a:avLst/>
          </a:prstGeom>
          <a:noFill/>
          <a:ln>
            <a:noFill/>
          </a:ln>
        </p:spPr>
      </p:pic>
      <p:pic>
        <p:nvPicPr>
          <p:cNvPr id="233" name="Google Shape;233;p24"/>
          <p:cNvPicPr preferRelativeResize="0"/>
          <p:nvPr/>
        </p:nvPicPr>
        <p:blipFill>
          <a:blip r:embed="rId7">
            <a:alphaModFix/>
          </a:blip>
          <a:stretch>
            <a:fillRect/>
          </a:stretch>
        </p:blipFill>
        <p:spPr>
          <a:xfrm>
            <a:off x="413150" y="7706100"/>
            <a:ext cx="3441101" cy="2431425"/>
          </a:xfrm>
          <a:prstGeom prst="rect">
            <a:avLst/>
          </a:prstGeom>
          <a:noFill/>
          <a:ln>
            <a:noFill/>
          </a:ln>
        </p:spPr>
      </p:pic>
      <p:pic>
        <p:nvPicPr>
          <p:cNvPr id="234" name="Google Shape;234;p24"/>
          <p:cNvPicPr preferRelativeResize="0"/>
          <p:nvPr/>
        </p:nvPicPr>
        <p:blipFill rotWithShape="1">
          <a:blip r:embed="rId8">
            <a:alphaModFix/>
          </a:blip>
          <a:srcRect b="0" l="0" r="27541" t="0"/>
          <a:stretch/>
        </p:blipFill>
        <p:spPr>
          <a:xfrm>
            <a:off x="3976625" y="2114663"/>
            <a:ext cx="3266125" cy="2639501"/>
          </a:xfrm>
          <a:prstGeom prst="rect">
            <a:avLst/>
          </a:prstGeom>
          <a:noFill/>
          <a:ln>
            <a:noFill/>
          </a:ln>
        </p:spPr>
      </p:pic>
      <p:sp>
        <p:nvSpPr>
          <p:cNvPr id="235" name="Google Shape;235;p24"/>
          <p:cNvSpPr txBox="1"/>
          <p:nvPr/>
        </p:nvSpPr>
        <p:spPr>
          <a:xfrm>
            <a:off x="409575" y="895350"/>
            <a:ext cx="6833100" cy="1133400"/>
          </a:xfrm>
          <a:prstGeom prst="rect">
            <a:avLst/>
          </a:prstGeom>
          <a:solidFill>
            <a:schemeClr val="lt1"/>
          </a:solidFill>
          <a:ln cap="flat" cmpd="sng" w="28575">
            <a:solidFill>
              <a:schemeClr val="lt1"/>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1500">
                <a:solidFill>
                  <a:schemeClr val="dk1"/>
                </a:solidFill>
                <a:latin typeface="Calibri"/>
                <a:ea typeface="Calibri"/>
                <a:cs typeface="Calibri"/>
                <a:sym typeface="Calibri"/>
              </a:rPr>
              <a:t>Years 5 &amp; 6 </a:t>
            </a:r>
            <a:r>
              <a:rPr lang="en" sz="1500">
                <a:solidFill>
                  <a:schemeClr val="dk1"/>
                </a:solidFill>
                <a:latin typeface="Calibri"/>
                <a:ea typeface="Calibri"/>
                <a:cs typeface="Calibri"/>
                <a:sym typeface="Calibri"/>
              </a:rPr>
              <a:t>enjoyed a show called NHS who cares? It was about the all the wonderful NHS jobs as well as showing what they do for us. At the end the children got to vote on some of the things they have learnt from the show.</a:t>
            </a:r>
            <a:endParaRPr sz="1500">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0000"/>
        </a:solidFill>
      </p:bgPr>
    </p:bg>
    <p:spTree>
      <p:nvGrpSpPr>
        <p:cNvPr id="239" name="Shape 239"/>
        <p:cNvGrpSpPr/>
        <p:nvPr/>
      </p:nvGrpSpPr>
      <p:grpSpPr>
        <a:xfrm>
          <a:off x="0" y="0"/>
          <a:ext cx="0" cy="0"/>
          <a:chOff x="0" y="0"/>
          <a:chExt cx="0" cy="0"/>
        </a:xfrm>
      </p:grpSpPr>
      <p:sp>
        <p:nvSpPr>
          <p:cNvPr id="240" name="Google Shape;240;p25"/>
          <p:cNvSpPr txBox="1"/>
          <p:nvPr/>
        </p:nvSpPr>
        <p:spPr>
          <a:xfrm>
            <a:off x="105150" y="141450"/>
            <a:ext cx="7391100" cy="10409100"/>
          </a:xfrm>
          <a:prstGeom prst="rect">
            <a:avLst/>
          </a:prstGeom>
          <a:solidFill>
            <a:schemeClr val="lt1"/>
          </a:solidFill>
          <a:ln cap="flat" cmpd="sng" w="28575">
            <a:solidFill>
              <a:srgbClr val="FF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sz="1600">
              <a:solidFill>
                <a:schemeClr val="dk1"/>
              </a:solidFill>
            </a:endParaRPr>
          </a:p>
          <a:p>
            <a:pPr indent="0" lvl="0" marL="0" rtl="0" algn="l">
              <a:lnSpc>
                <a:spcPct val="115000"/>
              </a:lnSpc>
              <a:spcBef>
                <a:spcPts val="0"/>
              </a:spcBef>
              <a:spcAft>
                <a:spcPts val="0"/>
              </a:spcAft>
              <a:buNone/>
            </a:pPr>
            <a:r>
              <a:t/>
            </a:r>
            <a:endParaRPr sz="1600">
              <a:solidFill>
                <a:schemeClr val="dk1"/>
              </a:solidFill>
            </a:endParaRPr>
          </a:p>
          <a:p>
            <a:pPr indent="0" lvl="0" marL="0" rtl="0" algn="l">
              <a:lnSpc>
                <a:spcPct val="115000"/>
              </a:lnSpc>
              <a:spcBef>
                <a:spcPts val="0"/>
              </a:spcBef>
              <a:spcAft>
                <a:spcPts val="0"/>
              </a:spcAft>
              <a:buNone/>
            </a:pPr>
            <a:r>
              <a:t/>
            </a:r>
            <a:endParaRPr sz="1600">
              <a:solidFill>
                <a:schemeClr val="dk1"/>
              </a:solidFill>
            </a:endParaRPr>
          </a:p>
          <a:p>
            <a:pPr indent="0" lvl="0" marL="0" rtl="0" algn="l">
              <a:lnSpc>
                <a:spcPct val="115000"/>
              </a:lnSpc>
              <a:spcBef>
                <a:spcPts val="0"/>
              </a:spcBef>
              <a:spcAft>
                <a:spcPts val="0"/>
              </a:spcAft>
              <a:buNone/>
            </a:pPr>
            <a:r>
              <a:t/>
            </a:r>
            <a:endParaRPr sz="1600">
              <a:solidFill>
                <a:schemeClr val="dk1"/>
              </a:solidFill>
            </a:endParaRPr>
          </a:p>
          <a:p>
            <a:pPr indent="0" lvl="0" marL="0" rtl="0" algn="l">
              <a:lnSpc>
                <a:spcPct val="115000"/>
              </a:lnSpc>
              <a:spcBef>
                <a:spcPts val="0"/>
              </a:spcBef>
              <a:spcAft>
                <a:spcPts val="0"/>
              </a:spcAft>
              <a:buNone/>
            </a:pPr>
            <a:r>
              <a:t/>
            </a:r>
            <a:endParaRPr sz="1600">
              <a:solidFill>
                <a:schemeClr val="dk1"/>
              </a:solidFill>
            </a:endParaRPr>
          </a:p>
          <a:p>
            <a:pPr indent="0" lvl="0" marL="0" rtl="0" algn="l">
              <a:lnSpc>
                <a:spcPct val="100000"/>
              </a:lnSpc>
              <a:spcBef>
                <a:spcPts val="0"/>
              </a:spcBef>
              <a:spcAft>
                <a:spcPts val="0"/>
              </a:spcAft>
              <a:buNone/>
            </a:pPr>
            <a:r>
              <a:rPr lang="en">
                <a:solidFill>
                  <a:schemeClr val="dk1"/>
                </a:solidFill>
                <a:latin typeface="Calibri"/>
                <a:ea typeface="Calibri"/>
                <a:cs typeface="Calibri"/>
                <a:sym typeface="Calibri"/>
              </a:rPr>
              <a:t>During Multicultural Book Week, we had a lot of fun enjoying reading, learning about different cultures and producing pieces of writing inspired by a range of authors. </a:t>
            </a:r>
            <a:endParaRPr>
              <a:solidFill>
                <a:schemeClr val="dk1"/>
              </a:solidFill>
              <a:latin typeface="Calibri"/>
              <a:ea typeface="Calibri"/>
              <a:cs typeface="Calibri"/>
              <a:sym typeface="Calibri"/>
            </a:endParaRPr>
          </a:p>
          <a:p>
            <a:pPr indent="0" lvl="0" marL="0" rtl="0" algn="l">
              <a:lnSpc>
                <a:spcPct val="100000"/>
              </a:lnSpc>
              <a:spcBef>
                <a:spcPts val="0"/>
              </a:spcBef>
              <a:spcAft>
                <a:spcPts val="0"/>
              </a:spcAft>
              <a:buNone/>
            </a:pPr>
            <a:r>
              <a:t/>
            </a:r>
            <a:endParaRPr>
              <a:solidFill>
                <a:schemeClr val="dk1"/>
              </a:solidFill>
              <a:latin typeface="Calibri"/>
              <a:ea typeface="Calibri"/>
              <a:cs typeface="Calibri"/>
              <a:sym typeface="Calibri"/>
            </a:endParaRPr>
          </a:p>
          <a:p>
            <a:pPr indent="0" lvl="0" marL="0" rtl="0" algn="l">
              <a:lnSpc>
                <a:spcPct val="100000"/>
              </a:lnSpc>
              <a:spcBef>
                <a:spcPts val="0"/>
              </a:spcBef>
              <a:spcAft>
                <a:spcPts val="0"/>
              </a:spcAft>
              <a:buNone/>
            </a:pPr>
            <a:r>
              <a:rPr lang="en">
                <a:solidFill>
                  <a:schemeClr val="dk1"/>
                </a:solidFill>
                <a:latin typeface="Calibri"/>
                <a:ea typeface="Calibri"/>
                <a:cs typeface="Calibri"/>
                <a:sym typeface="Calibri"/>
              </a:rPr>
              <a:t>The author, Christian Darkin, came to visit our school and he delivered a great assembly on how he made one of his books. He showed us how he gathered ideas from his family, created animations and wrote for a very long time. Christian answered questions from some of our fascinated children and showed us some of his finished books. Every class then had a workshop with him and thoroughly enjoyed themselves.</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t/>
            </a:r>
            <a:endParaRPr sz="15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t/>
            </a:r>
            <a:endParaRPr sz="15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t/>
            </a:r>
            <a:endParaRPr sz="15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t/>
            </a:r>
            <a:endParaRPr sz="15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t/>
            </a:r>
            <a:endParaRPr sz="15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t/>
            </a:r>
            <a:endParaRPr sz="15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t/>
            </a:r>
            <a:endParaRPr sz="15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t/>
            </a:r>
            <a:endParaRPr sz="15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t/>
            </a:r>
            <a:endParaRPr sz="1500">
              <a:solidFill>
                <a:schemeClr val="dk1"/>
              </a:solidFill>
              <a:latin typeface="Calibri"/>
              <a:ea typeface="Calibri"/>
              <a:cs typeface="Calibri"/>
              <a:sym typeface="Calibri"/>
            </a:endParaRPr>
          </a:p>
          <a:p>
            <a:pPr indent="0" lvl="0" marL="0" rtl="0" algn="l">
              <a:lnSpc>
                <a:spcPct val="100000"/>
              </a:lnSpc>
              <a:spcBef>
                <a:spcPts val="0"/>
              </a:spcBef>
              <a:spcAft>
                <a:spcPts val="0"/>
              </a:spcAft>
              <a:buNone/>
            </a:pPr>
            <a:r>
              <a:rPr lang="en">
                <a:solidFill>
                  <a:schemeClr val="dk1"/>
                </a:solidFill>
                <a:latin typeface="Calibri"/>
                <a:ea typeface="Calibri"/>
                <a:cs typeface="Calibri"/>
                <a:sym typeface="Calibri"/>
              </a:rPr>
              <a:t>We had a ‘surprise reader’ session where every child chose a story they wanted to listen to. The children then visited the classroom where it was being read to enjoy with lots of different children and the surprise reader!</a:t>
            </a:r>
            <a:endParaRPr>
              <a:solidFill>
                <a:schemeClr val="dk1"/>
              </a:solidFill>
              <a:latin typeface="Calibri"/>
              <a:ea typeface="Calibri"/>
              <a:cs typeface="Calibri"/>
              <a:sym typeface="Calibri"/>
            </a:endParaRPr>
          </a:p>
          <a:p>
            <a:pPr indent="0" lvl="0" marL="0" rtl="0" algn="l">
              <a:lnSpc>
                <a:spcPct val="100000"/>
              </a:lnSpc>
              <a:spcBef>
                <a:spcPts val="0"/>
              </a:spcBef>
              <a:spcAft>
                <a:spcPts val="0"/>
              </a:spcAft>
              <a:buNone/>
            </a:pPr>
            <a:r>
              <a:t/>
            </a:r>
            <a:endParaRPr>
              <a:solidFill>
                <a:schemeClr val="dk1"/>
              </a:solidFill>
              <a:latin typeface="Calibri"/>
              <a:ea typeface="Calibri"/>
              <a:cs typeface="Calibri"/>
              <a:sym typeface="Calibri"/>
            </a:endParaRPr>
          </a:p>
          <a:p>
            <a:pPr indent="0" lvl="0" marL="0" rtl="0" algn="l">
              <a:lnSpc>
                <a:spcPct val="100000"/>
              </a:lnSpc>
              <a:spcBef>
                <a:spcPts val="0"/>
              </a:spcBef>
              <a:spcAft>
                <a:spcPts val="0"/>
              </a:spcAft>
              <a:buNone/>
            </a:pPr>
            <a:r>
              <a:rPr lang="en">
                <a:solidFill>
                  <a:schemeClr val="dk1"/>
                </a:solidFill>
                <a:latin typeface="Calibri"/>
                <a:ea typeface="Calibri"/>
                <a:cs typeface="Calibri"/>
                <a:sym typeface="Calibri"/>
              </a:rPr>
              <a:t>Alfie (Year 5) enjoyed going to our Year 3 classroom to listen to: The Tunnel by Anthony Browne. He said he enjoyed a biscuit too!</a:t>
            </a:r>
            <a:endParaRPr>
              <a:solidFill>
                <a:schemeClr val="dk1"/>
              </a:solidFill>
              <a:latin typeface="Calibri"/>
              <a:ea typeface="Calibri"/>
              <a:cs typeface="Calibri"/>
              <a:sym typeface="Calibri"/>
            </a:endParaRPr>
          </a:p>
          <a:p>
            <a:pPr indent="0" lvl="0" marL="0" rtl="0" algn="l">
              <a:lnSpc>
                <a:spcPct val="100000"/>
              </a:lnSpc>
              <a:spcBef>
                <a:spcPts val="0"/>
              </a:spcBef>
              <a:spcAft>
                <a:spcPts val="0"/>
              </a:spcAft>
              <a:buNone/>
            </a:pPr>
            <a:r>
              <a:t/>
            </a:r>
            <a:endParaRPr>
              <a:solidFill>
                <a:schemeClr val="dk1"/>
              </a:solidFill>
              <a:latin typeface="Calibri"/>
              <a:ea typeface="Calibri"/>
              <a:cs typeface="Calibri"/>
              <a:sym typeface="Calibri"/>
            </a:endParaRPr>
          </a:p>
          <a:p>
            <a:pPr indent="0" lvl="0" marL="0" rtl="0" algn="l">
              <a:lnSpc>
                <a:spcPct val="100000"/>
              </a:lnSpc>
              <a:spcBef>
                <a:spcPts val="0"/>
              </a:spcBef>
              <a:spcAft>
                <a:spcPts val="0"/>
              </a:spcAft>
              <a:buNone/>
            </a:pPr>
            <a:r>
              <a:rPr lang="en">
                <a:solidFill>
                  <a:schemeClr val="dk1"/>
                </a:solidFill>
                <a:latin typeface="Calibri"/>
                <a:ea typeface="Calibri"/>
                <a:cs typeface="Calibri"/>
                <a:sym typeface="Calibri"/>
              </a:rPr>
              <a:t>As a school, we took on the challenge of writing Molly McDrew’s adventure around the world. Each class had Molly visit a different culture and she flew to some lovely places.</a:t>
            </a:r>
            <a:endParaRPr>
              <a:solidFill>
                <a:schemeClr val="dk1"/>
              </a:solidFill>
              <a:latin typeface="Calibri"/>
              <a:ea typeface="Calibri"/>
              <a:cs typeface="Calibri"/>
              <a:sym typeface="Calibri"/>
            </a:endParaRPr>
          </a:p>
          <a:p>
            <a:pPr indent="0" lvl="0" marL="0" rtl="0" algn="l">
              <a:lnSpc>
                <a:spcPct val="100000"/>
              </a:lnSpc>
              <a:spcBef>
                <a:spcPts val="0"/>
              </a:spcBef>
              <a:spcAft>
                <a:spcPts val="0"/>
              </a:spcAft>
              <a:buNone/>
            </a:pPr>
            <a:r>
              <a:t/>
            </a:r>
            <a:endParaRPr>
              <a:solidFill>
                <a:schemeClr val="dk1"/>
              </a:solidFill>
              <a:latin typeface="Calibri"/>
              <a:ea typeface="Calibri"/>
              <a:cs typeface="Calibri"/>
              <a:sym typeface="Calibri"/>
            </a:endParaRPr>
          </a:p>
          <a:p>
            <a:pPr indent="0" lvl="0" marL="0" rtl="0" algn="l">
              <a:lnSpc>
                <a:spcPct val="100000"/>
              </a:lnSpc>
              <a:spcBef>
                <a:spcPts val="0"/>
              </a:spcBef>
              <a:spcAft>
                <a:spcPts val="0"/>
              </a:spcAft>
              <a:buNone/>
            </a:pPr>
            <a:r>
              <a:rPr lang="en">
                <a:solidFill>
                  <a:schemeClr val="dk1"/>
                </a:solidFill>
                <a:latin typeface="Calibri"/>
                <a:ea typeface="Calibri"/>
                <a:cs typeface="Calibri"/>
                <a:sym typeface="Calibri"/>
              </a:rPr>
              <a:t>If you haven’t had the chance to read our school adventure story, make sure you do!</a:t>
            </a:r>
            <a:endParaRPr>
              <a:solidFill>
                <a:schemeClr val="dk1"/>
              </a:solidFill>
              <a:latin typeface="Calibri"/>
              <a:ea typeface="Calibri"/>
              <a:cs typeface="Calibri"/>
              <a:sym typeface="Calibri"/>
            </a:endParaRPr>
          </a:p>
          <a:p>
            <a:pPr indent="0" lvl="0" marL="0" rtl="0" algn="l">
              <a:lnSpc>
                <a:spcPct val="100000"/>
              </a:lnSpc>
              <a:spcBef>
                <a:spcPts val="0"/>
              </a:spcBef>
              <a:spcAft>
                <a:spcPts val="0"/>
              </a:spcAft>
              <a:buNone/>
            </a:pPr>
            <a:r>
              <a:rPr lang="en" u="sng">
                <a:solidFill>
                  <a:srgbClr val="1155CC"/>
                </a:solidFill>
                <a:latin typeface="Calibri"/>
                <a:ea typeface="Calibri"/>
                <a:cs typeface="Calibri"/>
                <a:sym typeface="Calibri"/>
                <a:hlinkClick r:id="rId3">
                  <a:extLst>
                    <a:ext uri="{A12FA001-AC4F-418D-AE19-62706E023703}">
                      <ahyp:hlinkClr val="tx"/>
                    </a:ext>
                  </a:extLst>
                </a:hlinkClick>
              </a:rPr>
              <a:t>https://docs.google.com/presentation/d/16GVeqpLJjIhobKqv10XGWa7u-Aal9pkGYkqvbSKU6NA/edit?usp=sharing</a:t>
            </a:r>
            <a:r>
              <a:rPr lang="en">
                <a:solidFill>
                  <a:schemeClr val="dk1"/>
                </a:solidFill>
                <a:latin typeface="Calibri"/>
                <a:ea typeface="Calibri"/>
                <a:cs typeface="Calibri"/>
                <a:sym typeface="Calibri"/>
              </a:rPr>
              <a:t> </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t/>
            </a:r>
            <a:endParaRPr sz="15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t/>
            </a:r>
            <a:endParaRPr sz="1200">
              <a:solidFill>
                <a:schemeClr val="dk1"/>
              </a:solidFill>
            </a:endParaRPr>
          </a:p>
        </p:txBody>
      </p:sp>
      <p:sp>
        <p:nvSpPr>
          <p:cNvPr id="241" name="Google Shape;241;p25"/>
          <p:cNvSpPr txBox="1"/>
          <p:nvPr/>
        </p:nvSpPr>
        <p:spPr>
          <a:xfrm rot="-2532">
            <a:off x="317249" y="252764"/>
            <a:ext cx="6925502" cy="554100"/>
          </a:xfrm>
          <a:prstGeom prst="rect">
            <a:avLst/>
          </a:prstGeom>
          <a:solidFill>
            <a:schemeClr val="lt1"/>
          </a:solidFill>
          <a:ln cap="flat" cmpd="sng" w="28575">
            <a:solidFill>
              <a:schemeClr val="lt1"/>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en" sz="2400" u="sng">
                <a:latin typeface="Calibri"/>
                <a:ea typeface="Calibri"/>
                <a:cs typeface="Calibri"/>
                <a:sym typeface="Calibri"/>
              </a:rPr>
              <a:t>Multicultural Book Week</a:t>
            </a:r>
            <a:endParaRPr b="1" sz="2400">
              <a:latin typeface="Calibri"/>
              <a:ea typeface="Calibri"/>
              <a:cs typeface="Calibri"/>
              <a:sym typeface="Calibri"/>
            </a:endParaRPr>
          </a:p>
        </p:txBody>
      </p:sp>
      <p:sp>
        <p:nvSpPr>
          <p:cNvPr id="242" name="Google Shape;242;p25"/>
          <p:cNvSpPr txBox="1"/>
          <p:nvPr/>
        </p:nvSpPr>
        <p:spPr>
          <a:xfrm>
            <a:off x="105150" y="10323000"/>
            <a:ext cx="7349700" cy="369000"/>
          </a:xfrm>
          <a:prstGeom prst="rect">
            <a:avLst/>
          </a:prstGeom>
          <a:solidFill>
            <a:srgbClr val="FF0000"/>
          </a:solidFill>
          <a:ln cap="flat" cmpd="dbl" w="38100">
            <a:solidFill>
              <a:srgbClr val="FF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lt1"/>
                </a:solidFill>
              </a:rPr>
              <a:t>      St </a:t>
            </a:r>
            <a:r>
              <a:rPr lang="en">
                <a:solidFill>
                  <a:schemeClr val="lt1"/>
                </a:solidFill>
              </a:rPr>
              <a:t>John's</a:t>
            </a:r>
            <a:r>
              <a:rPr lang="en">
                <a:solidFill>
                  <a:schemeClr val="lt1"/>
                </a:solidFill>
              </a:rPr>
              <a:t> CofE Primary School, Goodwyns Road, Dorking, Surrey, RH4 2LR</a:t>
            </a:r>
            <a:endParaRPr>
              <a:solidFill>
                <a:schemeClr val="lt1"/>
              </a:solidFill>
            </a:endParaRPr>
          </a:p>
        </p:txBody>
      </p:sp>
      <p:pic>
        <p:nvPicPr>
          <p:cNvPr id="243" name="Google Shape;243;p25"/>
          <p:cNvPicPr preferRelativeResize="0"/>
          <p:nvPr/>
        </p:nvPicPr>
        <p:blipFill rotWithShape="1">
          <a:blip r:embed="rId4">
            <a:alphaModFix/>
          </a:blip>
          <a:srcRect b="0" l="3400" r="0" t="0"/>
          <a:stretch/>
        </p:blipFill>
        <p:spPr>
          <a:xfrm>
            <a:off x="859600" y="3398250"/>
            <a:ext cx="2079550" cy="2212025"/>
          </a:xfrm>
          <a:prstGeom prst="rect">
            <a:avLst/>
          </a:prstGeom>
          <a:noFill/>
          <a:ln>
            <a:noFill/>
          </a:ln>
        </p:spPr>
      </p:pic>
      <p:pic>
        <p:nvPicPr>
          <p:cNvPr id="244" name="Google Shape;244;p25"/>
          <p:cNvPicPr preferRelativeResize="0"/>
          <p:nvPr/>
        </p:nvPicPr>
        <p:blipFill rotWithShape="1">
          <a:blip r:embed="rId5">
            <a:alphaModFix/>
          </a:blip>
          <a:srcRect b="0" l="54373" r="0" t="0"/>
          <a:stretch/>
        </p:blipFill>
        <p:spPr>
          <a:xfrm>
            <a:off x="3055250" y="3409675"/>
            <a:ext cx="1196675" cy="2189175"/>
          </a:xfrm>
          <a:prstGeom prst="rect">
            <a:avLst/>
          </a:prstGeom>
          <a:noFill/>
          <a:ln>
            <a:noFill/>
          </a:ln>
        </p:spPr>
      </p:pic>
      <p:pic>
        <p:nvPicPr>
          <p:cNvPr id="245" name="Google Shape;245;p25"/>
          <p:cNvPicPr preferRelativeResize="0"/>
          <p:nvPr/>
        </p:nvPicPr>
        <p:blipFill>
          <a:blip r:embed="rId6">
            <a:alphaModFix/>
          </a:blip>
          <a:stretch>
            <a:fillRect/>
          </a:stretch>
        </p:blipFill>
        <p:spPr>
          <a:xfrm>
            <a:off x="4368025" y="3409675"/>
            <a:ext cx="2633050" cy="2189175"/>
          </a:xfrm>
          <a:prstGeom prst="rect">
            <a:avLst/>
          </a:prstGeom>
          <a:noFill/>
          <a:ln>
            <a:noFill/>
          </a:ln>
        </p:spPr>
      </p:pic>
      <p:pic>
        <p:nvPicPr>
          <p:cNvPr id="246" name="Google Shape;246;p25"/>
          <p:cNvPicPr preferRelativeResize="0"/>
          <p:nvPr/>
        </p:nvPicPr>
        <p:blipFill>
          <a:blip r:embed="rId7">
            <a:alphaModFix/>
          </a:blip>
          <a:stretch>
            <a:fillRect/>
          </a:stretch>
        </p:blipFill>
        <p:spPr>
          <a:xfrm>
            <a:off x="455000" y="250225"/>
            <a:ext cx="1323975" cy="1323975"/>
          </a:xfrm>
          <a:prstGeom prst="rect">
            <a:avLst/>
          </a:prstGeom>
          <a:noFill/>
          <a:ln>
            <a:noFill/>
          </a:ln>
        </p:spPr>
      </p:pic>
      <p:pic>
        <p:nvPicPr>
          <p:cNvPr id="247" name="Google Shape;247;p25"/>
          <p:cNvPicPr preferRelativeResize="0"/>
          <p:nvPr/>
        </p:nvPicPr>
        <p:blipFill>
          <a:blip r:embed="rId8">
            <a:alphaModFix/>
          </a:blip>
          <a:stretch>
            <a:fillRect/>
          </a:stretch>
        </p:blipFill>
        <p:spPr>
          <a:xfrm>
            <a:off x="5838875" y="250225"/>
            <a:ext cx="1323975" cy="1323975"/>
          </a:xfrm>
          <a:prstGeom prst="rect">
            <a:avLst/>
          </a:prstGeom>
          <a:noFill/>
          <a:ln>
            <a:noFill/>
          </a:ln>
        </p:spPr>
      </p:pic>
      <p:pic>
        <p:nvPicPr>
          <p:cNvPr id="248" name="Google Shape;248;p25"/>
          <p:cNvPicPr preferRelativeResize="0"/>
          <p:nvPr/>
        </p:nvPicPr>
        <p:blipFill>
          <a:blip r:embed="rId9">
            <a:alphaModFix/>
          </a:blip>
          <a:stretch>
            <a:fillRect/>
          </a:stretch>
        </p:blipFill>
        <p:spPr>
          <a:xfrm>
            <a:off x="2992775" y="8381075"/>
            <a:ext cx="1455200" cy="1822375"/>
          </a:xfrm>
          <a:prstGeom prst="rect">
            <a:avLst/>
          </a:prstGeom>
          <a:noFill/>
          <a:ln>
            <a:noFill/>
          </a:ln>
        </p:spPr>
      </p:pic>
      <p:pic>
        <p:nvPicPr>
          <p:cNvPr id="249" name="Google Shape;249;p25"/>
          <p:cNvPicPr preferRelativeResize="0"/>
          <p:nvPr/>
        </p:nvPicPr>
        <p:blipFill>
          <a:blip r:embed="rId10">
            <a:alphaModFix/>
          </a:blip>
          <a:stretch>
            <a:fillRect/>
          </a:stretch>
        </p:blipFill>
        <p:spPr>
          <a:xfrm>
            <a:off x="6157100" y="9033150"/>
            <a:ext cx="1158100" cy="11703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0000"/>
        </a:solidFill>
      </p:bgPr>
    </p:bg>
    <p:spTree>
      <p:nvGrpSpPr>
        <p:cNvPr id="253" name="Shape 253"/>
        <p:cNvGrpSpPr/>
        <p:nvPr/>
      </p:nvGrpSpPr>
      <p:grpSpPr>
        <a:xfrm>
          <a:off x="0" y="0"/>
          <a:ext cx="0" cy="0"/>
          <a:chOff x="0" y="0"/>
          <a:chExt cx="0" cy="0"/>
        </a:xfrm>
      </p:grpSpPr>
      <p:sp>
        <p:nvSpPr>
          <p:cNvPr id="254" name="Google Shape;254;p26"/>
          <p:cNvSpPr txBox="1"/>
          <p:nvPr/>
        </p:nvSpPr>
        <p:spPr>
          <a:xfrm>
            <a:off x="105150" y="190800"/>
            <a:ext cx="7349700" cy="10409100"/>
          </a:xfrm>
          <a:prstGeom prst="rect">
            <a:avLst/>
          </a:prstGeom>
          <a:solidFill>
            <a:schemeClr val="lt1"/>
          </a:solidFill>
          <a:ln cap="flat" cmpd="sng" w="28575">
            <a:solidFill>
              <a:schemeClr val="lt1"/>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sz="11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1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1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6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6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600">
              <a:solidFill>
                <a:schemeClr val="dk1"/>
              </a:solidFill>
              <a:latin typeface="Calibri"/>
              <a:ea typeface="Calibri"/>
              <a:cs typeface="Calibri"/>
              <a:sym typeface="Calibri"/>
            </a:endParaRPr>
          </a:p>
          <a:p>
            <a:pPr indent="0" lvl="0" marL="0" rtl="0" algn="l">
              <a:lnSpc>
                <a:spcPct val="147368"/>
              </a:lnSpc>
              <a:spcBef>
                <a:spcPts val="0"/>
              </a:spcBef>
              <a:spcAft>
                <a:spcPts val="0"/>
              </a:spcAft>
              <a:buClr>
                <a:schemeClr val="dk1"/>
              </a:buClr>
              <a:buSzPts val="1100"/>
              <a:buFont typeface="Arial"/>
              <a:buNone/>
            </a:pPr>
            <a:r>
              <a:rPr lang="en" sz="1600">
                <a:solidFill>
                  <a:schemeClr val="dk1"/>
                </a:solidFill>
                <a:highlight>
                  <a:srgbClr val="F0F0E9"/>
                </a:highlight>
                <a:latin typeface="Calibri"/>
                <a:ea typeface="Calibri"/>
                <a:cs typeface="Calibri"/>
                <a:sym typeface="Calibri"/>
              </a:rPr>
              <a:t>We know it can be difficult to know what to do when it comes to snacks, so we have lots of tips and advice to help you make and buy healthier options.</a:t>
            </a:r>
            <a:endParaRPr sz="1600">
              <a:solidFill>
                <a:schemeClr val="dk1"/>
              </a:solidFill>
              <a:highlight>
                <a:srgbClr val="F0F0E9"/>
              </a:highlight>
              <a:latin typeface="Calibri"/>
              <a:ea typeface="Calibri"/>
              <a:cs typeface="Calibri"/>
              <a:sym typeface="Calibri"/>
            </a:endParaRPr>
          </a:p>
          <a:p>
            <a:pPr indent="0" lvl="0" marL="0" rtl="0" algn="l">
              <a:lnSpc>
                <a:spcPct val="147368"/>
              </a:lnSpc>
              <a:spcBef>
                <a:spcPts val="1800"/>
              </a:spcBef>
              <a:spcAft>
                <a:spcPts val="0"/>
              </a:spcAft>
              <a:buClr>
                <a:schemeClr val="dk1"/>
              </a:buClr>
              <a:buSzPts val="1100"/>
              <a:buFont typeface="Arial"/>
              <a:buNone/>
            </a:pPr>
            <a:r>
              <a:rPr lang="en" sz="1600">
                <a:solidFill>
                  <a:schemeClr val="dk1"/>
                </a:solidFill>
                <a:highlight>
                  <a:srgbClr val="F0F0E9"/>
                </a:highlight>
                <a:latin typeface="Calibri"/>
                <a:ea typeface="Calibri"/>
                <a:cs typeface="Calibri"/>
                <a:sym typeface="Calibri"/>
              </a:rPr>
              <a:t>Fruit and veg snacks are always the best choice, but if the kids are having packaged snacks, just remember to aim for 2 a day max.</a:t>
            </a:r>
            <a:endParaRPr sz="1600">
              <a:solidFill>
                <a:schemeClr val="dk1"/>
              </a:solidFill>
              <a:highlight>
                <a:srgbClr val="F0F0E9"/>
              </a:highlight>
              <a:latin typeface="Calibri"/>
              <a:ea typeface="Calibri"/>
              <a:cs typeface="Calibri"/>
              <a:sym typeface="Calibri"/>
            </a:endParaRPr>
          </a:p>
          <a:p>
            <a:pPr indent="0" lvl="0" marL="0" rtl="0" algn="l">
              <a:lnSpc>
                <a:spcPct val="147368"/>
              </a:lnSpc>
              <a:spcBef>
                <a:spcPts val="1800"/>
              </a:spcBef>
              <a:spcAft>
                <a:spcPts val="0"/>
              </a:spcAft>
              <a:buClr>
                <a:schemeClr val="dk1"/>
              </a:buClr>
              <a:buSzPts val="1100"/>
              <a:buFont typeface="Arial"/>
              <a:buNone/>
            </a:pPr>
            <a:r>
              <a:rPr lang="en" sz="1600">
                <a:solidFill>
                  <a:schemeClr val="dk1"/>
                </a:solidFill>
                <a:highlight>
                  <a:srgbClr val="F0F0E9"/>
                </a:highlight>
                <a:latin typeface="Calibri"/>
                <a:ea typeface="Calibri"/>
                <a:cs typeface="Calibri"/>
                <a:sym typeface="Calibri"/>
              </a:rPr>
              <a:t>Be snack smart and help cut back with these quick and easy ideas.</a:t>
            </a:r>
            <a:endParaRPr sz="1600">
              <a:solidFill>
                <a:schemeClr val="dk1"/>
              </a:solidFill>
              <a:highlight>
                <a:srgbClr val="F0F0E9"/>
              </a:highlight>
              <a:latin typeface="Calibri"/>
              <a:ea typeface="Calibri"/>
              <a:cs typeface="Calibri"/>
              <a:sym typeface="Calibri"/>
            </a:endParaRPr>
          </a:p>
          <a:p>
            <a:pPr indent="0" lvl="0" marL="0" rtl="0" algn="l">
              <a:spcBef>
                <a:spcPts val="1800"/>
              </a:spcBef>
              <a:spcAft>
                <a:spcPts val="0"/>
              </a:spcAft>
              <a:buClr>
                <a:schemeClr val="dk1"/>
              </a:buClr>
              <a:buSzPts val="1100"/>
              <a:buFont typeface="Arial"/>
              <a:buNone/>
            </a:pPr>
            <a:r>
              <a:rPr lang="en" sz="1600" u="sng">
                <a:solidFill>
                  <a:schemeClr val="hlink"/>
                </a:solidFill>
                <a:latin typeface="Calibri"/>
                <a:ea typeface="Calibri"/>
                <a:cs typeface="Calibri"/>
                <a:sym typeface="Calibri"/>
                <a:hlinkClick r:id="rId3"/>
              </a:rPr>
              <a:t>https://www.nhs.uk/healthier-families/food-facts/healthier-snacks/</a:t>
            </a:r>
            <a:r>
              <a:rPr lang="en" sz="1600">
                <a:solidFill>
                  <a:schemeClr val="dk1"/>
                </a:solidFill>
                <a:latin typeface="Calibri"/>
                <a:ea typeface="Calibri"/>
                <a:cs typeface="Calibri"/>
                <a:sym typeface="Calibri"/>
              </a:rPr>
              <a:t> have a look here for some great ideas!!</a:t>
            </a:r>
            <a:endParaRPr sz="16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6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600">
                <a:solidFill>
                  <a:schemeClr val="dk1"/>
                </a:solidFill>
                <a:latin typeface="Calibri"/>
                <a:ea typeface="Calibri"/>
                <a:cs typeface="Calibri"/>
                <a:sym typeface="Calibri"/>
              </a:rPr>
              <a:t>If you are keen to find out more abou healthy lunchboxes, look no further than here:</a:t>
            </a:r>
            <a:endParaRPr sz="16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600" u="sng">
                <a:solidFill>
                  <a:srgbClr val="1155CC"/>
                </a:solidFill>
                <a:highlight>
                  <a:srgbClr val="FFFFFF"/>
                </a:highlight>
                <a:latin typeface="Calibri"/>
                <a:ea typeface="Calibri"/>
                <a:cs typeface="Calibri"/>
                <a:sym typeface="Calibri"/>
                <a:hlinkClick r:id="rId4">
                  <a:extLst>
                    <a:ext uri="{A12FA001-AC4F-418D-AE19-62706E023703}">
                      <ahyp:hlinkClr val="tx"/>
                    </a:ext>
                  </a:extLst>
                </a:hlinkClick>
              </a:rPr>
              <a:t>https://www.nhs.uk/healthier-families/recipes/healthier-lunchboxes/</a:t>
            </a:r>
            <a:endParaRPr sz="16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6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600">
                <a:solidFill>
                  <a:srgbClr val="222222"/>
                </a:solidFill>
                <a:highlight>
                  <a:srgbClr val="FFFFFF"/>
                </a:highlight>
                <a:latin typeface="Calibri"/>
                <a:ea typeface="Calibri"/>
                <a:cs typeface="Calibri"/>
                <a:sym typeface="Calibri"/>
              </a:rPr>
              <a:t> Be Your Best teach about healthy eating for children, being more active, portion sizes, help to reduce child's weight:</a:t>
            </a:r>
            <a:endParaRPr sz="1600">
              <a:solidFill>
                <a:srgbClr val="222222"/>
              </a:solidFill>
              <a:highlight>
                <a:srgbClr val="FFFFFF"/>
              </a:highlight>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600" u="sng">
                <a:solidFill>
                  <a:srgbClr val="1155CC"/>
                </a:solidFill>
                <a:highlight>
                  <a:srgbClr val="FFFFFF"/>
                </a:highlight>
                <a:latin typeface="Calibri"/>
                <a:ea typeface="Calibri"/>
                <a:cs typeface="Calibri"/>
                <a:sym typeface="Calibri"/>
                <a:hlinkClick r:id="rId5">
                  <a:extLst>
                    <a:ext uri="{A12FA001-AC4F-418D-AE19-62706E023703}">
                      <ahyp:hlinkClr val="tx"/>
                    </a:ext>
                  </a:extLst>
                </a:hlinkClick>
              </a:rPr>
              <a:t>https://www.bybsurrey.org/</a:t>
            </a:r>
            <a:r>
              <a:rPr lang="en" sz="1600" u="sng">
                <a:solidFill>
                  <a:srgbClr val="1155CC"/>
                </a:solidFill>
                <a:highlight>
                  <a:srgbClr val="FFFFFF"/>
                </a:highlight>
                <a:latin typeface="Calibri"/>
                <a:ea typeface="Calibri"/>
                <a:cs typeface="Calibri"/>
                <a:sym typeface="Calibri"/>
              </a:rPr>
              <a:t>.</a:t>
            </a:r>
            <a:endParaRPr sz="1600" u="sng">
              <a:solidFill>
                <a:srgbClr val="1155CC"/>
              </a:solidFill>
              <a:highlight>
                <a:srgbClr val="FFFFFF"/>
              </a:highlight>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600" u="sng">
              <a:solidFill>
                <a:srgbClr val="1155CC"/>
              </a:solidFill>
              <a:highlight>
                <a:srgbClr val="FFFFFF"/>
              </a:highlight>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600">
                <a:solidFill>
                  <a:schemeClr val="dk1"/>
                </a:solidFill>
                <a:latin typeface="Calibri"/>
                <a:ea typeface="Calibri"/>
                <a:cs typeface="Calibri"/>
                <a:sym typeface="Calibri"/>
              </a:rPr>
              <a:t>Our Home School Link Worker, Helen, is able to make referrals if you are interested. </a:t>
            </a:r>
            <a:endParaRPr sz="16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b="1" lang="en" sz="1600">
                <a:solidFill>
                  <a:schemeClr val="dk2"/>
                </a:solidFill>
                <a:latin typeface="Calibri"/>
                <a:ea typeface="Calibri"/>
                <a:cs typeface="Calibri"/>
                <a:sym typeface="Calibri"/>
              </a:rPr>
              <a:t>  </a:t>
            </a:r>
            <a:endParaRPr sz="16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6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6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6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6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6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6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6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6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6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6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6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9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1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1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1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1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1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1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1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1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1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1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1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1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1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1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1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1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100">
              <a:solidFill>
                <a:schemeClr val="dk1"/>
              </a:solidFill>
              <a:latin typeface="Calibri"/>
              <a:ea typeface="Calibri"/>
              <a:cs typeface="Calibri"/>
              <a:sym typeface="Calibri"/>
            </a:endParaRPr>
          </a:p>
        </p:txBody>
      </p:sp>
      <p:sp>
        <p:nvSpPr>
          <p:cNvPr id="255" name="Google Shape;255;p26"/>
          <p:cNvSpPr txBox="1"/>
          <p:nvPr/>
        </p:nvSpPr>
        <p:spPr>
          <a:xfrm rot="-2532">
            <a:off x="317249" y="351439"/>
            <a:ext cx="6925502" cy="554100"/>
          </a:xfrm>
          <a:prstGeom prst="rect">
            <a:avLst/>
          </a:prstGeom>
          <a:solidFill>
            <a:schemeClr val="lt1"/>
          </a:solidFill>
          <a:ln cap="flat" cmpd="sng" w="28575">
            <a:solidFill>
              <a:schemeClr val="lt1"/>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en" sz="2400" u="sng">
                <a:latin typeface="Calibri"/>
                <a:ea typeface="Calibri"/>
                <a:cs typeface="Calibri"/>
                <a:sym typeface="Calibri"/>
              </a:rPr>
              <a:t>Healthy Snacks</a:t>
            </a:r>
            <a:endParaRPr b="1" sz="2400">
              <a:latin typeface="Calibri"/>
              <a:ea typeface="Calibri"/>
              <a:cs typeface="Calibri"/>
              <a:sym typeface="Calibri"/>
            </a:endParaRPr>
          </a:p>
        </p:txBody>
      </p:sp>
      <p:sp>
        <p:nvSpPr>
          <p:cNvPr id="256" name="Google Shape;256;p26"/>
          <p:cNvSpPr txBox="1"/>
          <p:nvPr/>
        </p:nvSpPr>
        <p:spPr>
          <a:xfrm>
            <a:off x="105150" y="10323000"/>
            <a:ext cx="7349700" cy="369000"/>
          </a:xfrm>
          <a:prstGeom prst="rect">
            <a:avLst/>
          </a:prstGeom>
          <a:solidFill>
            <a:srgbClr val="FF0000"/>
          </a:solidFill>
          <a:ln cap="flat" cmpd="dbl" w="38100">
            <a:solidFill>
              <a:srgbClr val="FF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lt1"/>
                </a:solidFill>
              </a:rPr>
              <a:t>      </a:t>
            </a:r>
            <a:r>
              <a:rPr lang="en">
                <a:solidFill>
                  <a:schemeClr val="lt1"/>
                </a:solidFill>
              </a:rPr>
              <a:t>St </a:t>
            </a:r>
            <a:r>
              <a:rPr lang="en">
                <a:solidFill>
                  <a:schemeClr val="lt1"/>
                </a:solidFill>
              </a:rPr>
              <a:t>John's</a:t>
            </a:r>
            <a:r>
              <a:rPr lang="en">
                <a:solidFill>
                  <a:schemeClr val="lt1"/>
                </a:solidFill>
              </a:rPr>
              <a:t> CofE Primary School, Goodwyns Road, Dorking, Surrey, RH4 2LR</a:t>
            </a:r>
            <a:endParaRPr>
              <a:solidFill>
                <a:schemeClr val="lt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0000"/>
        </a:solidFill>
      </p:bgPr>
    </p:bg>
    <p:spTree>
      <p:nvGrpSpPr>
        <p:cNvPr id="260" name="Shape 260"/>
        <p:cNvGrpSpPr/>
        <p:nvPr/>
      </p:nvGrpSpPr>
      <p:grpSpPr>
        <a:xfrm>
          <a:off x="0" y="0"/>
          <a:ext cx="0" cy="0"/>
          <a:chOff x="0" y="0"/>
          <a:chExt cx="0" cy="0"/>
        </a:xfrm>
      </p:grpSpPr>
      <p:sp>
        <p:nvSpPr>
          <p:cNvPr id="261" name="Google Shape;261;p27"/>
          <p:cNvSpPr txBox="1"/>
          <p:nvPr/>
        </p:nvSpPr>
        <p:spPr>
          <a:xfrm>
            <a:off x="105150" y="190800"/>
            <a:ext cx="7400400" cy="10409100"/>
          </a:xfrm>
          <a:prstGeom prst="rect">
            <a:avLst/>
          </a:prstGeom>
          <a:solidFill>
            <a:schemeClr val="lt1"/>
          </a:solidFill>
          <a:ln cap="flat" cmpd="sng" w="28575">
            <a:solidFill>
              <a:srgbClr val="FF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sz="1750">
              <a:solidFill>
                <a:srgbClr val="222222"/>
              </a:solidFill>
              <a:highlight>
                <a:schemeClr val="lt1"/>
              </a:highlight>
            </a:endParaRPr>
          </a:p>
          <a:p>
            <a:pPr indent="0" lvl="0" marL="0" rtl="0" algn="l">
              <a:spcBef>
                <a:spcPts val="0"/>
              </a:spcBef>
              <a:spcAft>
                <a:spcPts val="0"/>
              </a:spcAft>
              <a:buNone/>
            </a:pPr>
            <a:r>
              <a:t/>
            </a:r>
            <a:endParaRPr sz="1750">
              <a:solidFill>
                <a:srgbClr val="222222"/>
              </a:solidFill>
              <a:highlight>
                <a:schemeClr val="lt1"/>
              </a:highlight>
            </a:endParaRPr>
          </a:p>
          <a:p>
            <a:pPr indent="0" lvl="0" marL="0" rtl="0" algn="ctr">
              <a:spcBef>
                <a:spcPts val="0"/>
              </a:spcBef>
              <a:spcAft>
                <a:spcPts val="0"/>
              </a:spcAft>
              <a:buNone/>
            </a:pPr>
            <a:r>
              <a:t/>
            </a:r>
            <a:endParaRPr b="1" sz="2400"/>
          </a:p>
          <a:p>
            <a:pPr indent="0" lvl="0" marL="0" rtl="0" algn="l">
              <a:spcBef>
                <a:spcPts val="0"/>
              </a:spcBef>
              <a:spcAft>
                <a:spcPts val="0"/>
              </a:spcAft>
              <a:buNone/>
            </a:pPr>
            <a:r>
              <a:t/>
            </a:r>
            <a:endParaRPr b="1" sz="1600"/>
          </a:p>
          <a:p>
            <a:pPr indent="0" lvl="0" marL="0" rtl="0" algn="l">
              <a:spcBef>
                <a:spcPts val="0"/>
              </a:spcBef>
              <a:spcAft>
                <a:spcPts val="0"/>
              </a:spcAft>
              <a:buNone/>
            </a:pPr>
            <a:r>
              <a:t/>
            </a:r>
            <a:endParaRPr sz="1800">
              <a:solidFill>
                <a:schemeClr val="dk1"/>
              </a:solidFill>
            </a:endParaRPr>
          </a:p>
        </p:txBody>
      </p:sp>
      <p:sp>
        <p:nvSpPr>
          <p:cNvPr id="262" name="Google Shape;262;p27"/>
          <p:cNvSpPr/>
          <p:nvPr/>
        </p:nvSpPr>
        <p:spPr>
          <a:xfrm>
            <a:off x="4142925" y="3026625"/>
            <a:ext cx="75425" cy="88125"/>
          </a:xfrm>
          <a:custGeom>
            <a:rect b="b" l="l" r="r" t="t"/>
            <a:pathLst>
              <a:path extrusionOk="0" h="3525" w="3017">
                <a:moveTo>
                  <a:pt x="0" y="0"/>
                </a:moveTo>
                <a:cubicBezTo>
                  <a:pt x="476" y="540"/>
                  <a:pt x="2699" y="2953"/>
                  <a:pt x="2858" y="3239"/>
                </a:cubicBezTo>
                <a:cubicBezTo>
                  <a:pt x="3017" y="3525"/>
                  <a:pt x="1271" y="1969"/>
                  <a:pt x="953" y="1715"/>
                </a:cubicBezTo>
              </a:path>
            </a:pathLst>
          </a:custGeom>
          <a:noFill/>
          <a:ln cap="flat" cmpd="sng" w="9525">
            <a:solidFill>
              <a:schemeClr val="dk2"/>
            </a:solidFill>
            <a:prstDash val="solid"/>
            <a:round/>
            <a:headEnd len="med" w="med" type="none"/>
            <a:tailEnd len="med" w="med" type="none"/>
          </a:ln>
        </p:spPr>
      </p:sp>
      <p:sp>
        <p:nvSpPr>
          <p:cNvPr id="263" name="Google Shape;263;p27"/>
          <p:cNvSpPr txBox="1"/>
          <p:nvPr/>
        </p:nvSpPr>
        <p:spPr>
          <a:xfrm rot="-2508">
            <a:off x="105149" y="193325"/>
            <a:ext cx="7400402" cy="585000"/>
          </a:xfrm>
          <a:prstGeom prst="rect">
            <a:avLst/>
          </a:prstGeom>
          <a:solidFill>
            <a:schemeClr val="lt1"/>
          </a:solidFill>
          <a:ln cap="flat" cmpd="sng" w="28575">
            <a:solidFill>
              <a:srgbClr val="FF0000"/>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en" sz="2600">
                <a:latin typeface="Calibri"/>
                <a:ea typeface="Calibri"/>
                <a:cs typeface="Calibri"/>
                <a:sym typeface="Calibri"/>
              </a:rPr>
              <a:t>Online Safety</a:t>
            </a:r>
            <a:endParaRPr b="1" sz="2600">
              <a:latin typeface="Calibri"/>
              <a:ea typeface="Calibri"/>
              <a:cs typeface="Calibri"/>
              <a:sym typeface="Calibri"/>
            </a:endParaRPr>
          </a:p>
        </p:txBody>
      </p:sp>
      <p:sp>
        <p:nvSpPr>
          <p:cNvPr id="264" name="Google Shape;264;p27"/>
          <p:cNvSpPr txBox="1"/>
          <p:nvPr/>
        </p:nvSpPr>
        <p:spPr>
          <a:xfrm>
            <a:off x="75300" y="10333500"/>
            <a:ext cx="7349700" cy="358500"/>
          </a:xfrm>
          <a:prstGeom prst="rect">
            <a:avLst/>
          </a:prstGeom>
          <a:solidFill>
            <a:srgbClr val="FF0000"/>
          </a:solidFill>
          <a:ln cap="flat" cmpd="dbl" w="38100">
            <a:solidFill>
              <a:srgbClr val="FF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lt1"/>
                </a:solidFill>
              </a:rPr>
              <a:t>      St </a:t>
            </a:r>
            <a:r>
              <a:rPr lang="en">
                <a:solidFill>
                  <a:schemeClr val="lt1"/>
                </a:solidFill>
              </a:rPr>
              <a:t>John's</a:t>
            </a:r>
            <a:r>
              <a:rPr lang="en">
                <a:solidFill>
                  <a:schemeClr val="lt1"/>
                </a:solidFill>
              </a:rPr>
              <a:t> CofE Primary School, Goodwyns Road, Dorking, Surrey, RH4 2LR</a:t>
            </a:r>
            <a:endParaRPr>
              <a:solidFill>
                <a:schemeClr val="lt1"/>
              </a:solidFill>
            </a:endParaRPr>
          </a:p>
        </p:txBody>
      </p:sp>
      <p:pic>
        <p:nvPicPr>
          <p:cNvPr id="265" name="Google Shape;265;p27"/>
          <p:cNvPicPr preferRelativeResize="0"/>
          <p:nvPr/>
        </p:nvPicPr>
        <p:blipFill>
          <a:blip r:embed="rId3">
            <a:alphaModFix/>
          </a:blip>
          <a:stretch>
            <a:fillRect/>
          </a:stretch>
        </p:blipFill>
        <p:spPr>
          <a:xfrm>
            <a:off x="105150" y="781075"/>
            <a:ext cx="7400399" cy="4821725"/>
          </a:xfrm>
          <a:prstGeom prst="rect">
            <a:avLst/>
          </a:prstGeom>
          <a:noFill/>
          <a:ln>
            <a:noFill/>
          </a:ln>
        </p:spPr>
      </p:pic>
      <p:pic>
        <p:nvPicPr>
          <p:cNvPr id="266" name="Google Shape;266;p27"/>
          <p:cNvPicPr preferRelativeResize="0"/>
          <p:nvPr/>
        </p:nvPicPr>
        <p:blipFill>
          <a:blip r:embed="rId4">
            <a:alphaModFix/>
          </a:blip>
          <a:stretch>
            <a:fillRect/>
          </a:stretch>
        </p:blipFill>
        <p:spPr>
          <a:xfrm>
            <a:off x="105150" y="5602800"/>
            <a:ext cx="7400399" cy="4821726"/>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0000"/>
        </a:solidFill>
      </p:bgPr>
    </p:bg>
    <p:spTree>
      <p:nvGrpSpPr>
        <p:cNvPr id="270" name="Shape 270"/>
        <p:cNvGrpSpPr/>
        <p:nvPr/>
      </p:nvGrpSpPr>
      <p:grpSpPr>
        <a:xfrm>
          <a:off x="0" y="0"/>
          <a:ext cx="0" cy="0"/>
          <a:chOff x="0" y="0"/>
          <a:chExt cx="0" cy="0"/>
        </a:xfrm>
      </p:grpSpPr>
      <p:sp>
        <p:nvSpPr>
          <p:cNvPr id="271" name="Google Shape;271;p28"/>
          <p:cNvSpPr txBox="1"/>
          <p:nvPr/>
        </p:nvSpPr>
        <p:spPr>
          <a:xfrm>
            <a:off x="164850" y="1366475"/>
            <a:ext cx="7349700" cy="10409100"/>
          </a:xfrm>
          <a:prstGeom prst="rect">
            <a:avLst/>
          </a:prstGeom>
          <a:solidFill>
            <a:schemeClr val="lt1"/>
          </a:solidFill>
          <a:ln cap="flat" cmpd="sng" w="28575">
            <a:solidFill>
              <a:srgbClr val="FF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sz="1750">
              <a:solidFill>
                <a:srgbClr val="222222"/>
              </a:solidFill>
              <a:highlight>
                <a:schemeClr val="lt1"/>
              </a:highlight>
            </a:endParaRPr>
          </a:p>
          <a:p>
            <a:pPr indent="0" lvl="0" marL="0" rtl="0" algn="l">
              <a:spcBef>
                <a:spcPts val="0"/>
              </a:spcBef>
              <a:spcAft>
                <a:spcPts val="0"/>
              </a:spcAft>
              <a:buNone/>
            </a:pPr>
            <a:r>
              <a:t/>
            </a:r>
            <a:endParaRPr sz="1750">
              <a:solidFill>
                <a:srgbClr val="222222"/>
              </a:solidFill>
              <a:highlight>
                <a:schemeClr val="lt1"/>
              </a:highlight>
            </a:endParaRPr>
          </a:p>
          <a:p>
            <a:pPr indent="0" lvl="0" marL="0" rtl="0" algn="ctr">
              <a:spcBef>
                <a:spcPts val="0"/>
              </a:spcBef>
              <a:spcAft>
                <a:spcPts val="0"/>
              </a:spcAft>
              <a:buNone/>
            </a:pPr>
            <a:r>
              <a:t/>
            </a:r>
            <a:endParaRPr b="1" sz="2400"/>
          </a:p>
          <a:p>
            <a:pPr indent="0" lvl="0" marL="0" rtl="0" algn="l">
              <a:spcBef>
                <a:spcPts val="0"/>
              </a:spcBef>
              <a:spcAft>
                <a:spcPts val="0"/>
              </a:spcAft>
              <a:buNone/>
            </a:pPr>
            <a:r>
              <a:t/>
            </a:r>
            <a:endParaRPr b="1" sz="1600"/>
          </a:p>
          <a:p>
            <a:pPr indent="0" lvl="0" marL="0" rtl="0" algn="l">
              <a:spcBef>
                <a:spcPts val="0"/>
              </a:spcBef>
              <a:spcAft>
                <a:spcPts val="0"/>
              </a:spcAft>
              <a:buNone/>
            </a:pPr>
            <a:r>
              <a:t/>
            </a:r>
            <a:endParaRPr sz="1800">
              <a:solidFill>
                <a:schemeClr val="dk1"/>
              </a:solidFill>
            </a:endParaRPr>
          </a:p>
        </p:txBody>
      </p:sp>
      <p:sp>
        <p:nvSpPr>
          <p:cNvPr id="272" name="Google Shape;272;p28"/>
          <p:cNvSpPr/>
          <p:nvPr/>
        </p:nvSpPr>
        <p:spPr>
          <a:xfrm>
            <a:off x="4142925" y="3026625"/>
            <a:ext cx="75425" cy="88125"/>
          </a:xfrm>
          <a:custGeom>
            <a:rect b="b" l="l" r="r" t="t"/>
            <a:pathLst>
              <a:path extrusionOk="0" h="3525" w="3017">
                <a:moveTo>
                  <a:pt x="0" y="0"/>
                </a:moveTo>
                <a:cubicBezTo>
                  <a:pt x="476" y="540"/>
                  <a:pt x="2699" y="2953"/>
                  <a:pt x="2858" y="3239"/>
                </a:cubicBezTo>
                <a:cubicBezTo>
                  <a:pt x="3017" y="3525"/>
                  <a:pt x="1271" y="1969"/>
                  <a:pt x="953" y="1715"/>
                </a:cubicBezTo>
              </a:path>
            </a:pathLst>
          </a:custGeom>
          <a:noFill/>
          <a:ln cap="flat" cmpd="sng" w="9525">
            <a:solidFill>
              <a:schemeClr val="dk2"/>
            </a:solidFill>
            <a:prstDash val="solid"/>
            <a:round/>
            <a:headEnd len="med" w="med" type="none"/>
            <a:tailEnd len="med" w="med" type="none"/>
          </a:ln>
        </p:spPr>
      </p:sp>
      <p:sp>
        <p:nvSpPr>
          <p:cNvPr id="273" name="Google Shape;273;p28"/>
          <p:cNvSpPr txBox="1"/>
          <p:nvPr/>
        </p:nvSpPr>
        <p:spPr>
          <a:xfrm rot="-2505">
            <a:off x="105149" y="193387"/>
            <a:ext cx="7409402" cy="585000"/>
          </a:xfrm>
          <a:prstGeom prst="rect">
            <a:avLst/>
          </a:prstGeom>
          <a:solidFill>
            <a:schemeClr val="lt1"/>
          </a:solidFill>
          <a:ln cap="flat" cmpd="sng" w="28575">
            <a:solidFill>
              <a:srgbClr val="FF0000"/>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en" sz="2600">
                <a:latin typeface="Calibri"/>
                <a:ea typeface="Calibri"/>
                <a:cs typeface="Calibri"/>
                <a:sym typeface="Calibri"/>
              </a:rPr>
              <a:t>Online Safety</a:t>
            </a:r>
            <a:endParaRPr b="1" sz="2600">
              <a:latin typeface="Calibri"/>
              <a:ea typeface="Calibri"/>
              <a:cs typeface="Calibri"/>
              <a:sym typeface="Calibri"/>
            </a:endParaRPr>
          </a:p>
        </p:txBody>
      </p:sp>
      <p:sp>
        <p:nvSpPr>
          <p:cNvPr id="274" name="Google Shape;274;p28"/>
          <p:cNvSpPr txBox="1"/>
          <p:nvPr/>
        </p:nvSpPr>
        <p:spPr>
          <a:xfrm>
            <a:off x="164850" y="10323000"/>
            <a:ext cx="7349700" cy="369000"/>
          </a:xfrm>
          <a:prstGeom prst="rect">
            <a:avLst/>
          </a:prstGeom>
          <a:solidFill>
            <a:srgbClr val="FF0000"/>
          </a:solidFill>
          <a:ln cap="flat" cmpd="dbl" w="38100">
            <a:solidFill>
              <a:srgbClr val="FF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lt1"/>
                </a:solidFill>
              </a:rPr>
              <a:t>      St </a:t>
            </a:r>
            <a:r>
              <a:rPr lang="en">
                <a:solidFill>
                  <a:schemeClr val="lt1"/>
                </a:solidFill>
              </a:rPr>
              <a:t>John's</a:t>
            </a:r>
            <a:r>
              <a:rPr lang="en">
                <a:solidFill>
                  <a:schemeClr val="lt1"/>
                </a:solidFill>
              </a:rPr>
              <a:t> CofE Primary School, Goodwyns Road, Dorking, Surrey, RH4 2LR</a:t>
            </a:r>
            <a:endParaRPr>
              <a:solidFill>
                <a:schemeClr val="lt1"/>
              </a:solidFill>
            </a:endParaRPr>
          </a:p>
        </p:txBody>
      </p:sp>
      <p:pic>
        <p:nvPicPr>
          <p:cNvPr id="275" name="Google Shape;275;p28"/>
          <p:cNvPicPr preferRelativeResize="0"/>
          <p:nvPr/>
        </p:nvPicPr>
        <p:blipFill>
          <a:blip r:embed="rId3">
            <a:alphaModFix/>
          </a:blip>
          <a:stretch>
            <a:fillRect/>
          </a:stretch>
        </p:blipFill>
        <p:spPr>
          <a:xfrm>
            <a:off x="105150" y="781075"/>
            <a:ext cx="7409401" cy="4875475"/>
          </a:xfrm>
          <a:prstGeom prst="rect">
            <a:avLst/>
          </a:prstGeom>
          <a:noFill/>
          <a:ln>
            <a:noFill/>
          </a:ln>
        </p:spPr>
      </p:pic>
      <p:pic>
        <p:nvPicPr>
          <p:cNvPr id="276" name="Google Shape;276;p28"/>
          <p:cNvPicPr preferRelativeResize="0"/>
          <p:nvPr/>
        </p:nvPicPr>
        <p:blipFill>
          <a:blip r:embed="rId4">
            <a:alphaModFix/>
          </a:blip>
          <a:stretch>
            <a:fillRect/>
          </a:stretch>
        </p:blipFill>
        <p:spPr>
          <a:xfrm>
            <a:off x="105150" y="5656550"/>
            <a:ext cx="7409400" cy="46664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sp>
        <p:nvSpPr>
          <p:cNvPr id="281" name="Google Shape;281;p29"/>
          <p:cNvSpPr txBox="1"/>
          <p:nvPr>
            <p:ph type="ctrTitle"/>
          </p:nvPr>
        </p:nvSpPr>
        <p:spPr>
          <a:xfrm>
            <a:off x="257712" y="1547778"/>
            <a:ext cx="7044600" cy="42669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t/>
            </a:r>
            <a:endParaRPr/>
          </a:p>
        </p:txBody>
      </p:sp>
      <p:sp>
        <p:nvSpPr>
          <p:cNvPr id="282" name="Google Shape;282;p29"/>
          <p:cNvSpPr txBox="1"/>
          <p:nvPr>
            <p:ph idx="1" type="subTitle"/>
          </p:nvPr>
        </p:nvSpPr>
        <p:spPr>
          <a:xfrm>
            <a:off x="257705" y="5891409"/>
            <a:ext cx="7044600" cy="1647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t/>
            </a:r>
            <a:endParaRPr/>
          </a:p>
        </p:txBody>
      </p:sp>
      <p:pic>
        <p:nvPicPr>
          <p:cNvPr id="283" name="Google Shape;283;p29"/>
          <p:cNvPicPr preferRelativeResize="0"/>
          <p:nvPr/>
        </p:nvPicPr>
        <p:blipFill rotWithShape="1">
          <a:blip r:embed="rId3">
            <a:alphaModFix/>
          </a:blip>
          <a:srcRect b="0" l="0" r="0" t="0"/>
          <a:stretch/>
        </p:blipFill>
        <p:spPr>
          <a:xfrm>
            <a:off x="0" y="0"/>
            <a:ext cx="7560000" cy="1069200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0000"/>
        </a:solidFill>
      </p:bgPr>
    </p:bg>
    <p:spTree>
      <p:nvGrpSpPr>
        <p:cNvPr id="287" name="Shape 287"/>
        <p:cNvGrpSpPr/>
        <p:nvPr/>
      </p:nvGrpSpPr>
      <p:grpSpPr>
        <a:xfrm>
          <a:off x="0" y="0"/>
          <a:ext cx="0" cy="0"/>
          <a:chOff x="0" y="0"/>
          <a:chExt cx="0" cy="0"/>
        </a:xfrm>
      </p:grpSpPr>
      <p:sp>
        <p:nvSpPr>
          <p:cNvPr id="288" name="Google Shape;288;p30"/>
          <p:cNvSpPr txBox="1"/>
          <p:nvPr/>
        </p:nvSpPr>
        <p:spPr>
          <a:xfrm>
            <a:off x="105150" y="190800"/>
            <a:ext cx="7349700" cy="10409100"/>
          </a:xfrm>
          <a:prstGeom prst="rect">
            <a:avLst/>
          </a:prstGeom>
          <a:solidFill>
            <a:schemeClr val="lt1"/>
          </a:solidFill>
          <a:ln cap="flat" cmpd="sng" w="28575">
            <a:solidFill>
              <a:srgbClr val="FF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sz="2400">
              <a:solidFill>
                <a:srgbClr val="515151"/>
              </a:solidFill>
              <a:highlight>
                <a:schemeClr val="lt1"/>
              </a:highlight>
            </a:endParaRPr>
          </a:p>
        </p:txBody>
      </p:sp>
      <p:sp>
        <p:nvSpPr>
          <p:cNvPr id="289" name="Google Shape;289;p30"/>
          <p:cNvSpPr/>
          <p:nvPr/>
        </p:nvSpPr>
        <p:spPr>
          <a:xfrm>
            <a:off x="4142925" y="3026625"/>
            <a:ext cx="75425" cy="88125"/>
          </a:xfrm>
          <a:custGeom>
            <a:rect b="b" l="l" r="r" t="t"/>
            <a:pathLst>
              <a:path extrusionOk="0" h="3525" w="3017">
                <a:moveTo>
                  <a:pt x="0" y="0"/>
                </a:moveTo>
                <a:cubicBezTo>
                  <a:pt x="476" y="540"/>
                  <a:pt x="2699" y="2953"/>
                  <a:pt x="2858" y="3239"/>
                </a:cubicBezTo>
                <a:cubicBezTo>
                  <a:pt x="3017" y="3525"/>
                  <a:pt x="1271" y="1969"/>
                  <a:pt x="953" y="1715"/>
                </a:cubicBezTo>
              </a:path>
            </a:pathLst>
          </a:custGeom>
          <a:noFill/>
          <a:ln cap="flat" cmpd="sng" w="9525">
            <a:solidFill>
              <a:schemeClr val="dk2"/>
            </a:solidFill>
            <a:prstDash val="solid"/>
            <a:round/>
            <a:headEnd len="med" w="med" type="none"/>
            <a:tailEnd len="med" w="med" type="none"/>
          </a:ln>
        </p:spPr>
      </p:sp>
      <p:sp>
        <p:nvSpPr>
          <p:cNvPr id="290" name="Google Shape;290;p30"/>
          <p:cNvSpPr txBox="1"/>
          <p:nvPr/>
        </p:nvSpPr>
        <p:spPr>
          <a:xfrm>
            <a:off x="589050" y="10323000"/>
            <a:ext cx="6237000" cy="369000"/>
          </a:xfrm>
          <a:prstGeom prst="rect">
            <a:avLst/>
          </a:prstGeom>
          <a:solidFill>
            <a:srgbClr val="FF0000"/>
          </a:solidFill>
          <a:ln cap="flat" cmpd="dbl" w="38100">
            <a:solidFill>
              <a:srgbClr val="FF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lt1"/>
                </a:solidFill>
              </a:rPr>
              <a:t>St Johns CofE Primary School, Goodwyns Road, Dorking, Surrey, RH4 2LR</a:t>
            </a:r>
            <a:endParaRPr>
              <a:solidFill>
                <a:schemeClr val="lt1"/>
              </a:solidFill>
            </a:endParaRPr>
          </a:p>
        </p:txBody>
      </p:sp>
      <p:pic>
        <p:nvPicPr>
          <p:cNvPr id="291" name="Google Shape;291;p30"/>
          <p:cNvPicPr preferRelativeResize="0"/>
          <p:nvPr/>
        </p:nvPicPr>
        <p:blipFill>
          <a:blip r:embed="rId3">
            <a:alphaModFix/>
          </a:blip>
          <a:stretch>
            <a:fillRect/>
          </a:stretch>
        </p:blipFill>
        <p:spPr>
          <a:xfrm>
            <a:off x="0" y="0"/>
            <a:ext cx="7560000" cy="106920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 name="Shape 295"/>
        <p:cNvGrpSpPr/>
        <p:nvPr/>
      </p:nvGrpSpPr>
      <p:grpSpPr>
        <a:xfrm>
          <a:off x="0" y="0"/>
          <a:ext cx="0" cy="0"/>
          <a:chOff x="0" y="0"/>
          <a:chExt cx="0" cy="0"/>
        </a:xfrm>
      </p:grpSpPr>
      <p:sp>
        <p:nvSpPr>
          <p:cNvPr id="296" name="Google Shape;296;p31"/>
          <p:cNvSpPr txBox="1"/>
          <p:nvPr>
            <p:ph type="ctrTitle"/>
          </p:nvPr>
        </p:nvSpPr>
        <p:spPr>
          <a:xfrm>
            <a:off x="257712" y="1547778"/>
            <a:ext cx="7044600" cy="42669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t/>
            </a:r>
            <a:endParaRPr/>
          </a:p>
        </p:txBody>
      </p:sp>
      <p:sp>
        <p:nvSpPr>
          <p:cNvPr id="297" name="Google Shape;297;p31"/>
          <p:cNvSpPr txBox="1"/>
          <p:nvPr>
            <p:ph idx="1" type="subTitle"/>
          </p:nvPr>
        </p:nvSpPr>
        <p:spPr>
          <a:xfrm>
            <a:off x="257705" y="5891409"/>
            <a:ext cx="7044600" cy="1647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t/>
            </a:r>
            <a:endParaRPr/>
          </a:p>
        </p:txBody>
      </p:sp>
      <p:pic>
        <p:nvPicPr>
          <p:cNvPr id="298" name="Google Shape;298;p31"/>
          <p:cNvPicPr preferRelativeResize="0"/>
          <p:nvPr/>
        </p:nvPicPr>
        <p:blipFill>
          <a:blip r:embed="rId3">
            <a:alphaModFix/>
          </a:blip>
          <a:stretch>
            <a:fillRect/>
          </a:stretch>
        </p:blipFill>
        <p:spPr>
          <a:xfrm>
            <a:off x="0" y="-25"/>
            <a:ext cx="7602242" cy="106920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0000"/>
        </a:solidFill>
      </p:bgPr>
    </p:bg>
    <p:spTree>
      <p:nvGrpSpPr>
        <p:cNvPr id="75" name="Shape 75"/>
        <p:cNvGrpSpPr/>
        <p:nvPr/>
      </p:nvGrpSpPr>
      <p:grpSpPr>
        <a:xfrm>
          <a:off x="0" y="0"/>
          <a:ext cx="0" cy="0"/>
          <a:chOff x="0" y="0"/>
          <a:chExt cx="0" cy="0"/>
        </a:xfrm>
      </p:grpSpPr>
      <p:sp>
        <p:nvSpPr>
          <p:cNvPr id="76" name="Google Shape;76;p14"/>
          <p:cNvSpPr txBox="1"/>
          <p:nvPr/>
        </p:nvSpPr>
        <p:spPr>
          <a:xfrm>
            <a:off x="66675" y="95250"/>
            <a:ext cx="7424100" cy="10172700"/>
          </a:xfrm>
          <a:prstGeom prst="rect">
            <a:avLst/>
          </a:prstGeom>
          <a:solidFill>
            <a:schemeClr val="lt1"/>
          </a:solidFill>
          <a:ln cap="flat" cmpd="sng" w="76200">
            <a:solidFill>
              <a:srgbClr val="FF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14"/>
          <p:cNvSpPr txBox="1"/>
          <p:nvPr/>
        </p:nvSpPr>
        <p:spPr>
          <a:xfrm rot="-2653">
            <a:off x="280949" y="273876"/>
            <a:ext cx="6998102" cy="554100"/>
          </a:xfrm>
          <a:prstGeom prst="rect">
            <a:avLst/>
          </a:prstGeom>
          <a:solidFill>
            <a:schemeClr val="lt1"/>
          </a:solidFill>
          <a:ln cap="flat" cmpd="sng" w="28575">
            <a:solidFill>
              <a:schemeClr val="lt1"/>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en" sz="2400" u="sng">
                <a:latin typeface="Calibri"/>
                <a:ea typeface="Calibri"/>
                <a:cs typeface="Calibri"/>
                <a:sym typeface="Calibri"/>
              </a:rPr>
              <a:t>Nursery Happiness Class</a:t>
            </a:r>
            <a:endParaRPr b="1" sz="2400" u="sng">
              <a:latin typeface="Calibri"/>
              <a:ea typeface="Calibri"/>
              <a:cs typeface="Calibri"/>
              <a:sym typeface="Calibri"/>
            </a:endParaRPr>
          </a:p>
        </p:txBody>
      </p:sp>
      <p:sp>
        <p:nvSpPr>
          <p:cNvPr id="78" name="Google Shape;78;p14"/>
          <p:cNvSpPr txBox="1"/>
          <p:nvPr/>
        </p:nvSpPr>
        <p:spPr>
          <a:xfrm>
            <a:off x="141350" y="10306825"/>
            <a:ext cx="7349700" cy="256800"/>
          </a:xfrm>
          <a:prstGeom prst="rect">
            <a:avLst/>
          </a:prstGeom>
          <a:solidFill>
            <a:srgbClr val="FF0000"/>
          </a:solidFill>
          <a:ln cap="flat" cmpd="dbl" w="38100">
            <a:solidFill>
              <a:srgbClr val="FF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lt1"/>
                </a:solidFill>
              </a:rPr>
              <a:t> St </a:t>
            </a:r>
            <a:r>
              <a:rPr lang="en">
                <a:solidFill>
                  <a:schemeClr val="lt1"/>
                </a:solidFill>
              </a:rPr>
              <a:t>John's</a:t>
            </a:r>
            <a:r>
              <a:rPr lang="en">
                <a:solidFill>
                  <a:schemeClr val="lt1"/>
                </a:solidFill>
              </a:rPr>
              <a:t> CofE Primary School, Goodwyns Road, Dorking, Surrey, RH4 2LR</a:t>
            </a:r>
            <a:endParaRPr>
              <a:solidFill>
                <a:schemeClr val="lt1"/>
              </a:solidFill>
            </a:endParaRPr>
          </a:p>
        </p:txBody>
      </p:sp>
      <p:sp>
        <p:nvSpPr>
          <p:cNvPr id="79" name="Google Shape;79;p14"/>
          <p:cNvSpPr txBox="1"/>
          <p:nvPr/>
        </p:nvSpPr>
        <p:spPr>
          <a:xfrm>
            <a:off x="340500" y="861700"/>
            <a:ext cx="6879000" cy="2131800"/>
          </a:xfrm>
          <a:prstGeom prst="rect">
            <a:avLst/>
          </a:prstGeom>
          <a:solidFill>
            <a:schemeClr val="lt1"/>
          </a:solidFill>
          <a:ln cap="flat" cmpd="sng" w="28575">
            <a:solidFill>
              <a:schemeClr val="lt1"/>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222222"/>
                </a:solidFill>
                <a:highlight>
                  <a:srgbClr val="FFFFFF"/>
                </a:highlight>
                <a:latin typeface="Calibri"/>
                <a:ea typeface="Calibri"/>
                <a:cs typeface="Calibri"/>
                <a:sym typeface="Calibri"/>
              </a:rPr>
              <a:t>This week Nursery were delighted to welcome Manor Farm into our school where the children were able to have hands-on experience with the animals. Many enjoyed stroking, feeding and cuddling the furry ones, along with putting glitter on the Shetland ponies!</a:t>
            </a:r>
            <a:endParaRPr>
              <a:solidFill>
                <a:srgbClr val="222222"/>
              </a:solidFill>
              <a:highlight>
                <a:srgbClr val="FFFFFF"/>
              </a:highlight>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a:solidFill>
                <a:srgbClr val="222222"/>
              </a:solidFill>
              <a:highlight>
                <a:srgbClr val="FFFFFF"/>
              </a:highlight>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a:solidFill>
                  <a:srgbClr val="222222"/>
                </a:solidFill>
                <a:highlight>
                  <a:srgbClr val="FFFFFF"/>
                </a:highlight>
                <a:latin typeface="Calibri"/>
                <a:ea typeface="Calibri"/>
                <a:cs typeface="Calibri"/>
                <a:sym typeface="Calibri"/>
              </a:rPr>
              <a:t>The experience helped prepare the children for our Bocketts Farm trip later in the year and discussion on our topic of cycle and offsprings. </a:t>
            </a:r>
            <a:endParaRPr>
              <a:solidFill>
                <a:srgbClr val="222222"/>
              </a:solidFill>
              <a:highlight>
                <a:srgbClr val="FFFFFF"/>
              </a:highlight>
              <a:latin typeface="Calibri"/>
              <a:ea typeface="Calibri"/>
              <a:cs typeface="Calibri"/>
              <a:sym typeface="Calibri"/>
            </a:endParaRPr>
          </a:p>
          <a:p>
            <a:pPr indent="0" lvl="0" marL="0" rtl="0" algn="l">
              <a:spcBef>
                <a:spcPts val="0"/>
              </a:spcBef>
              <a:spcAft>
                <a:spcPts val="0"/>
              </a:spcAft>
              <a:buNone/>
            </a:pPr>
            <a:r>
              <a:t/>
            </a:r>
            <a:endParaRPr>
              <a:solidFill>
                <a:schemeClr val="dk2"/>
              </a:solidFill>
              <a:latin typeface="Calibri"/>
              <a:ea typeface="Calibri"/>
              <a:cs typeface="Calibri"/>
              <a:sym typeface="Calibri"/>
            </a:endParaRPr>
          </a:p>
        </p:txBody>
      </p:sp>
      <p:pic>
        <p:nvPicPr>
          <p:cNvPr id="80" name="Google Shape;80;p14"/>
          <p:cNvPicPr preferRelativeResize="0"/>
          <p:nvPr/>
        </p:nvPicPr>
        <p:blipFill rotWithShape="1">
          <a:blip r:embed="rId3">
            <a:alphaModFix/>
          </a:blip>
          <a:srcRect b="0" l="0" r="0" t="823"/>
          <a:stretch/>
        </p:blipFill>
        <p:spPr>
          <a:xfrm>
            <a:off x="3842750" y="2599001"/>
            <a:ext cx="3225523" cy="2357925"/>
          </a:xfrm>
          <a:prstGeom prst="rect">
            <a:avLst/>
          </a:prstGeom>
          <a:noFill/>
          <a:ln>
            <a:noFill/>
          </a:ln>
          <a:effectLst>
            <a:outerShdw blurRad="57150" rotWithShape="0" algn="bl" dir="5400000" dist="19050">
              <a:srgbClr val="000000">
                <a:alpha val="50000"/>
              </a:srgbClr>
            </a:outerShdw>
          </a:effectLst>
        </p:spPr>
      </p:pic>
      <p:pic>
        <p:nvPicPr>
          <p:cNvPr id="81" name="Google Shape;81;p14"/>
          <p:cNvPicPr preferRelativeResize="0"/>
          <p:nvPr/>
        </p:nvPicPr>
        <p:blipFill>
          <a:blip r:embed="rId4">
            <a:alphaModFix/>
          </a:blip>
          <a:stretch>
            <a:fillRect/>
          </a:stretch>
        </p:blipFill>
        <p:spPr>
          <a:xfrm>
            <a:off x="3842763" y="7500875"/>
            <a:ext cx="3225498" cy="2491299"/>
          </a:xfrm>
          <a:prstGeom prst="rect">
            <a:avLst/>
          </a:prstGeom>
          <a:noFill/>
          <a:ln>
            <a:noFill/>
          </a:ln>
        </p:spPr>
      </p:pic>
      <p:pic>
        <p:nvPicPr>
          <p:cNvPr id="82" name="Google Shape;82;p14"/>
          <p:cNvPicPr preferRelativeResize="0"/>
          <p:nvPr/>
        </p:nvPicPr>
        <p:blipFill>
          <a:blip r:embed="rId5">
            <a:alphaModFix/>
          </a:blip>
          <a:stretch>
            <a:fillRect/>
          </a:stretch>
        </p:blipFill>
        <p:spPr>
          <a:xfrm>
            <a:off x="677475" y="5045050"/>
            <a:ext cx="3070623" cy="2377501"/>
          </a:xfrm>
          <a:prstGeom prst="rect">
            <a:avLst/>
          </a:prstGeom>
          <a:noFill/>
          <a:ln>
            <a:noFill/>
          </a:ln>
        </p:spPr>
      </p:pic>
      <p:pic>
        <p:nvPicPr>
          <p:cNvPr id="83" name="Google Shape;83;p14"/>
          <p:cNvPicPr preferRelativeResize="0"/>
          <p:nvPr/>
        </p:nvPicPr>
        <p:blipFill>
          <a:blip r:embed="rId6">
            <a:alphaModFix/>
          </a:blip>
          <a:stretch>
            <a:fillRect/>
          </a:stretch>
        </p:blipFill>
        <p:spPr>
          <a:xfrm>
            <a:off x="677463" y="7500875"/>
            <a:ext cx="3070648" cy="2491299"/>
          </a:xfrm>
          <a:prstGeom prst="rect">
            <a:avLst/>
          </a:prstGeom>
          <a:noFill/>
          <a:ln>
            <a:noFill/>
          </a:ln>
        </p:spPr>
      </p:pic>
      <p:pic>
        <p:nvPicPr>
          <p:cNvPr id="84" name="Google Shape;84;p14"/>
          <p:cNvPicPr preferRelativeResize="0"/>
          <p:nvPr/>
        </p:nvPicPr>
        <p:blipFill>
          <a:blip r:embed="rId7">
            <a:alphaModFix/>
          </a:blip>
          <a:stretch>
            <a:fillRect/>
          </a:stretch>
        </p:blipFill>
        <p:spPr>
          <a:xfrm>
            <a:off x="677463" y="2589225"/>
            <a:ext cx="3070648" cy="2377501"/>
          </a:xfrm>
          <a:prstGeom prst="rect">
            <a:avLst/>
          </a:prstGeom>
          <a:noFill/>
          <a:ln>
            <a:noFill/>
          </a:ln>
        </p:spPr>
      </p:pic>
      <p:pic>
        <p:nvPicPr>
          <p:cNvPr id="85" name="Google Shape;85;p14"/>
          <p:cNvPicPr preferRelativeResize="0"/>
          <p:nvPr/>
        </p:nvPicPr>
        <p:blipFill>
          <a:blip r:embed="rId8">
            <a:alphaModFix/>
          </a:blip>
          <a:stretch>
            <a:fillRect/>
          </a:stretch>
        </p:blipFill>
        <p:spPr>
          <a:xfrm>
            <a:off x="3842750" y="5045050"/>
            <a:ext cx="3225502" cy="2377500"/>
          </a:xfrm>
          <a:prstGeom prst="rect">
            <a:avLst/>
          </a:prstGeom>
          <a:noFill/>
          <a:ln>
            <a:noFill/>
          </a:ln>
        </p:spPr>
      </p:pic>
      <p:sp>
        <p:nvSpPr>
          <p:cNvPr id="86" name="Google Shape;86;p14"/>
          <p:cNvSpPr/>
          <p:nvPr/>
        </p:nvSpPr>
        <p:spPr>
          <a:xfrm>
            <a:off x="5314700" y="2706900"/>
            <a:ext cx="745200" cy="802500"/>
          </a:xfrm>
          <a:prstGeom prst="ellipse">
            <a:avLst/>
          </a:prstGeom>
          <a:solidFill>
            <a:schemeClr val="lt2"/>
          </a:solidFill>
          <a:ln cap="flat" cmpd="sng" w="9525">
            <a:solidFill>
              <a:schemeClr val="dk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7" name="Google Shape;87;p14"/>
          <p:cNvSpPr/>
          <p:nvPr/>
        </p:nvSpPr>
        <p:spPr>
          <a:xfrm>
            <a:off x="2020075" y="7946950"/>
            <a:ext cx="635400" cy="768900"/>
          </a:xfrm>
          <a:prstGeom prst="ellipse">
            <a:avLst/>
          </a:prstGeom>
          <a:solidFill>
            <a:schemeClr val="lt2"/>
          </a:solidFill>
          <a:ln cap="flat" cmpd="sng" w="9525">
            <a:solidFill>
              <a:schemeClr val="dk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8" name="Google Shape;88;p14"/>
          <p:cNvSpPr/>
          <p:nvPr/>
        </p:nvSpPr>
        <p:spPr>
          <a:xfrm>
            <a:off x="4522450" y="7767350"/>
            <a:ext cx="533400" cy="618900"/>
          </a:xfrm>
          <a:prstGeom prst="ellipse">
            <a:avLst/>
          </a:prstGeom>
          <a:solidFill>
            <a:schemeClr val="lt2"/>
          </a:solidFill>
          <a:ln cap="flat" cmpd="sng" w="9525">
            <a:solidFill>
              <a:schemeClr val="dk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9" name="Google Shape;89;p14"/>
          <p:cNvSpPr/>
          <p:nvPr/>
        </p:nvSpPr>
        <p:spPr>
          <a:xfrm>
            <a:off x="2922175" y="5154275"/>
            <a:ext cx="274500" cy="296700"/>
          </a:xfrm>
          <a:prstGeom prst="ellipse">
            <a:avLst/>
          </a:prstGeom>
          <a:solidFill>
            <a:schemeClr val="lt2"/>
          </a:solidFill>
          <a:ln cap="flat" cmpd="sng" w="9525">
            <a:solidFill>
              <a:schemeClr val="dk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sp>
        <p:nvSpPr>
          <p:cNvPr id="303" name="Google Shape;303;p32"/>
          <p:cNvSpPr txBox="1"/>
          <p:nvPr>
            <p:ph type="ctrTitle"/>
          </p:nvPr>
        </p:nvSpPr>
        <p:spPr>
          <a:xfrm>
            <a:off x="257712" y="1547778"/>
            <a:ext cx="7044600" cy="42669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t/>
            </a:r>
            <a:endParaRPr/>
          </a:p>
        </p:txBody>
      </p:sp>
      <p:sp>
        <p:nvSpPr>
          <p:cNvPr id="304" name="Google Shape;304;p32"/>
          <p:cNvSpPr txBox="1"/>
          <p:nvPr>
            <p:ph idx="1" type="subTitle"/>
          </p:nvPr>
        </p:nvSpPr>
        <p:spPr>
          <a:xfrm>
            <a:off x="257705" y="5891409"/>
            <a:ext cx="7044600" cy="1647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t/>
            </a:r>
            <a:endParaRPr/>
          </a:p>
        </p:txBody>
      </p:sp>
      <p:pic>
        <p:nvPicPr>
          <p:cNvPr id="305" name="Google Shape;305;p32"/>
          <p:cNvPicPr preferRelativeResize="0"/>
          <p:nvPr/>
        </p:nvPicPr>
        <p:blipFill>
          <a:blip r:embed="rId3">
            <a:alphaModFix/>
          </a:blip>
          <a:stretch>
            <a:fillRect/>
          </a:stretch>
        </p:blipFill>
        <p:spPr>
          <a:xfrm>
            <a:off x="25" y="45400"/>
            <a:ext cx="7560000" cy="10646601"/>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9" name="Shape 309"/>
        <p:cNvGrpSpPr/>
        <p:nvPr/>
      </p:nvGrpSpPr>
      <p:grpSpPr>
        <a:xfrm>
          <a:off x="0" y="0"/>
          <a:ext cx="0" cy="0"/>
          <a:chOff x="0" y="0"/>
          <a:chExt cx="0" cy="0"/>
        </a:xfrm>
      </p:grpSpPr>
      <p:sp>
        <p:nvSpPr>
          <p:cNvPr id="310" name="Google Shape;310;p33"/>
          <p:cNvSpPr txBox="1"/>
          <p:nvPr>
            <p:ph type="ctrTitle"/>
          </p:nvPr>
        </p:nvSpPr>
        <p:spPr>
          <a:xfrm>
            <a:off x="257712" y="1547778"/>
            <a:ext cx="7044600" cy="42669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t/>
            </a:r>
            <a:endParaRPr/>
          </a:p>
        </p:txBody>
      </p:sp>
      <p:sp>
        <p:nvSpPr>
          <p:cNvPr id="311" name="Google Shape;311;p33"/>
          <p:cNvSpPr txBox="1"/>
          <p:nvPr>
            <p:ph idx="1" type="subTitle"/>
          </p:nvPr>
        </p:nvSpPr>
        <p:spPr>
          <a:xfrm>
            <a:off x="257705" y="5891409"/>
            <a:ext cx="7044600" cy="1647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t/>
            </a:r>
            <a:endParaRPr/>
          </a:p>
        </p:txBody>
      </p:sp>
      <p:pic>
        <p:nvPicPr>
          <p:cNvPr id="312" name="Google Shape;312;p33"/>
          <p:cNvPicPr preferRelativeResize="0"/>
          <p:nvPr/>
        </p:nvPicPr>
        <p:blipFill>
          <a:blip r:embed="rId3">
            <a:alphaModFix/>
          </a:blip>
          <a:stretch>
            <a:fillRect/>
          </a:stretch>
        </p:blipFill>
        <p:spPr>
          <a:xfrm>
            <a:off x="8525" y="0"/>
            <a:ext cx="7560000" cy="10692001"/>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6" name="Shape 316"/>
        <p:cNvGrpSpPr/>
        <p:nvPr/>
      </p:nvGrpSpPr>
      <p:grpSpPr>
        <a:xfrm>
          <a:off x="0" y="0"/>
          <a:ext cx="0" cy="0"/>
          <a:chOff x="0" y="0"/>
          <a:chExt cx="0" cy="0"/>
        </a:xfrm>
      </p:grpSpPr>
      <p:sp>
        <p:nvSpPr>
          <p:cNvPr id="317" name="Google Shape;317;p34"/>
          <p:cNvSpPr txBox="1"/>
          <p:nvPr>
            <p:ph type="ctrTitle"/>
          </p:nvPr>
        </p:nvSpPr>
        <p:spPr>
          <a:xfrm>
            <a:off x="257712" y="1547778"/>
            <a:ext cx="7044600" cy="42669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t/>
            </a:r>
            <a:endParaRPr/>
          </a:p>
        </p:txBody>
      </p:sp>
      <p:sp>
        <p:nvSpPr>
          <p:cNvPr id="318" name="Google Shape;318;p34"/>
          <p:cNvSpPr txBox="1"/>
          <p:nvPr>
            <p:ph idx="1" type="subTitle"/>
          </p:nvPr>
        </p:nvSpPr>
        <p:spPr>
          <a:xfrm>
            <a:off x="257705" y="5891409"/>
            <a:ext cx="7044600" cy="1647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t/>
            </a:r>
            <a:endParaRPr/>
          </a:p>
        </p:txBody>
      </p:sp>
      <p:pic>
        <p:nvPicPr>
          <p:cNvPr id="319" name="Google Shape;319;p34"/>
          <p:cNvPicPr preferRelativeResize="0"/>
          <p:nvPr/>
        </p:nvPicPr>
        <p:blipFill>
          <a:blip r:embed="rId3">
            <a:alphaModFix/>
          </a:blip>
          <a:stretch>
            <a:fillRect/>
          </a:stretch>
        </p:blipFill>
        <p:spPr>
          <a:xfrm>
            <a:off x="-20200" y="0"/>
            <a:ext cx="7580200" cy="106920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 name="Shape 323"/>
        <p:cNvGrpSpPr/>
        <p:nvPr/>
      </p:nvGrpSpPr>
      <p:grpSpPr>
        <a:xfrm>
          <a:off x="0" y="0"/>
          <a:ext cx="0" cy="0"/>
          <a:chOff x="0" y="0"/>
          <a:chExt cx="0" cy="0"/>
        </a:xfrm>
      </p:grpSpPr>
      <p:sp>
        <p:nvSpPr>
          <p:cNvPr id="324" name="Google Shape;324;p35"/>
          <p:cNvSpPr txBox="1"/>
          <p:nvPr>
            <p:ph type="ctrTitle"/>
          </p:nvPr>
        </p:nvSpPr>
        <p:spPr>
          <a:xfrm>
            <a:off x="257712" y="1547778"/>
            <a:ext cx="7044600" cy="42669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t/>
            </a:r>
            <a:endParaRPr/>
          </a:p>
        </p:txBody>
      </p:sp>
      <p:pic>
        <p:nvPicPr>
          <p:cNvPr id="325" name="Google Shape;325;p35"/>
          <p:cNvPicPr preferRelativeResize="0"/>
          <p:nvPr/>
        </p:nvPicPr>
        <p:blipFill>
          <a:blip r:embed="rId3">
            <a:alphaModFix/>
          </a:blip>
          <a:stretch>
            <a:fillRect/>
          </a:stretch>
        </p:blipFill>
        <p:spPr>
          <a:xfrm>
            <a:off x="0" y="0"/>
            <a:ext cx="7560000" cy="65913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9" name="Shape 329"/>
        <p:cNvGrpSpPr/>
        <p:nvPr/>
      </p:nvGrpSpPr>
      <p:grpSpPr>
        <a:xfrm>
          <a:off x="0" y="0"/>
          <a:ext cx="0" cy="0"/>
          <a:chOff x="0" y="0"/>
          <a:chExt cx="0" cy="0"/>
        </a:xfrm>
      </p:grpSpPr>
      <p:sp>
        <p:nvSpPr>
          <p:cNvPr id="330" name="Google Shape;330;p36"/>
          <p:cNvSpPr txBox="1"/>
          <p:nvPr>
            <p:ph type="ctrTitle"/>
          </p:nvPr>
        </p:nvSpPr>
        <p:spPr>
          <a:xfrm>
            <a:off x="257712" y="1547778"/>
            <a:ext cx="7044600" cy="42669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t/>
            </a:r>
            <a:endParaRPr/>
          </a:p>
        </p:txBody>
      </p:sp>
      <p:sp>
        <p:nvSpPr>
          <p:cNvPr id="331" name="Google Shape;331;p36"/>
          <p:cNvSpPr txBox="1"/>
          <p:nvPr>
            <p:ph idx="1" type="subTitle"/>
          </p:nvPr>
        </p:nvSpPr>
        <p:spPr>
          <a:xfrm>
            <a:off x="257705" y="5891409"/>
            <a:ext cx="7044600" cy="1647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t/>
            </a:r>
            <a:endParaRPr/>
          </a:p>
        </p:txBody>
      </p:sp>
      <p:pic>
        <p:nvPicPr>
          <p:cNvPr id="332" name="Google Shape;332;p36"/>
          <p:cNvPicPr preferRelativeResize="0"/>
          <p:nvPr/>
        </p:nvPicPr>
        <p:blipFill>
          <a:blip r:embed="rId3">
            <a:alphaModFix/>
          </a:blip>
          <a:stretch>
            <a:fillRect/>
          </a:stretch>
        </p:blipFill>
        <p:spPr>
          <a:xfrm>
            <a:off x="0" y="0"/>
            <a:ext cx="7560000" cy="1059035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0000"/>
        </a:solidFill>
      </p:bgPr>
    </p:bg>
    <p:spTree>
      <p:nvGrpSpPr>
        <p:cNvPr id="336" name="Shape 336"/>
        <p:cNvGrpSpPr/>
        <p:nvPr/>
      </p:nvGrpSpPr>
      <p:grpSpPr>
        <a:xfrm>
          <a:off x="0" y="0"/>
          <a:ext cx="0" cy="0"/>
          <a:chOff x="0" y="0"/>
          <a:chExt cx="0" cy="0"/>
        </a:xfrm>
      </p:grpSpPr>
      <p:sp>
        <p:nvSpPr>
          <p:cNvPr id="337" name="Google Shape;337;p37"/>
          <p:cNvSpPr txBox="1"/>
          <p:nvPr/>
        </p:nvSpPr>
        <p:spPr>
          <a:xfrm>
            <a:off x="105150" y="81300"/>
            <a:ext cx="7308600" cy="10327500"/>
          </a:xfrm>
          <a:prstGeom prst="rect">
            <a:avLst/>
          </a:prstGeom>
          <a:solidFill>
            <a:schemeClr val="lt1"/>
          </a:solidFill>
          <a:ln cap="flat" cmpd="sng" w="28575">
            <a:solidFill>
              <a:srgbClr val="FF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sz="2400">
              <a:solidFill>
                <a:srgbClr val="515151"/>
              </a:solidFill>
              <a:highlight>
                <a:schemeClr val="lt1"/>
              </a:highlight>
            </a:endParaRPr>
          </a:p>
        </p:txBody>
      </p:sp>
      <p:sp>
        <p:nvSpPr>
          <p:cNvPr id="338" name="Google Shape;338;p37"/>
          <p:cNvSpPr/>
          <p:nvPr/>
        </p:nvSpPr>
        <p:spPr>
          <a:xfrm>
            <a:off x="4142925" y="3026625"/>
            <a:ext cx="75425" cy="88125"/>
          </a:xfrm>
          <a:custGeom>
            <a:rect b="b" l="l" r="r" t="t"/>
            <a:pathLst>
              <a:path extrusionOk="0" h="3525" w="3017">
                <a:moveTo>
                  <a:pt x="0" y="0"/>
                </a:moveTo>
                <a:cubicBezTo>
                  <a:pt x="476" y="540"/>
                  <a:pt x="2699" y="2953"/>
                  <a:pt x="2858" y="3239"/>
                </a:cubicBezTo>
                <a:cubicBezTo>
                  <a:pt x="3017" y="3525"/>
                  <a:pt x="1271" y="1969"/>
                  <a:pt x="953" y="1715"/>
                </a:cubicBezTo>
              </a:path>
            </a:pathLst>
          </a:custGeom>
          <a:noFill/>
          <a:ln cap="flat" cmpd="sng" w="9525">
            <a:solidFill>
              <a:schemeClr val="dk2"/>
            </a:solidFill>
            <a:prstDash val="solid"/>
            <a:round/>
            <a:headEnd len="med" w="med" type="none"/>
            <a:tailEnd len="med" w="med" type="none"/>
          </a:ln>
        </p:spPr>
      </p:sp>
      <p:sp>
        <p:nvSpPr>
          <p:cNvPr id="339" name="Google Shape;339;p37"/>
          <p:cNvSpPr txBox="1"/>
          <p:nvPr/>
        </p:nvSpPr>
        <p:spPr>
          <a:xfrm rot="-2526">
            <a:off x="105149" y="45450"/>
            <a:ext cx="7349702" cy="585000"/>
          </a:xfrm>
          <a:prstGeom prst="rect">
            <a:avLst/>
          </a:prstGeom>
          <a:solidFill>
            <a:schemeClr val="lt1"/>
          </a:solidFill>
          <a:ln cap="flat" cmpd="sng" w="28575">
            <a:solidFill>
              <a:srgbClr val="FF0000"/>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en" sz="2600">
                <a:latin typeface="Calibri"/>
                <a:ea typeface="Calibri"/>
                <a:cs typeface="Calibri"/>
                <a:sym typeface="Calibri"/>
              </a:rPr>
              <a:t>Diary Dates 2023/24</a:t>
            </a:r>
            <a:endParaRPr b="1" sz="2600">
              <a:latin typeface="Calibri"/>
              <a:ea typeface="Calibri"/>
              <a:cs typeface="Calibri"/>
              <a:sym typeface="Calibri"/>
            </a:endParaRPr>
          </a:p>
        </p:txBody>
      </p:sp>
      <p:sp>
        <p:nvSpPr>
          <p:cNvPr id="340" name="Google Shape;340;p37"/>
          <p:cNvSpPr txBox="1"/>
          <p:nvPr/>
        </p:nvSpPr>
        <p:spPr>
          <a:xfrm>
            <a:off x="589050" y="10408900"/>
            <a:ext cx="6237000" cy="220800"/>
          </a:xfrm>
          <a:prstGeom prst="rect">
            <a:avLst/>
          </a:prstGeom>
          <a:solidFill>
            <a:srgbClr val="FF0000"/>
          </a:solidFill>
          <a:ln cap="flat" cmpd="dbl" w="38100">
            <a:solidFill>
              <a:srgbClr val="FF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lt1"/>
                </a:solidFill>
              </a:rPr>
              <a:t>St </a:t>
            </a:r>
            <a:r>
              <a:rPr lang="en">
                <a:solidFill>
                  <a:schemeClr val="lt1"/>
                </a:solidFill>
              </a:rPr>
              <a:t>John's</a:t>
            </a:r>
            <a:r>
              <a:rPr lang="en">
                <a:solidFill>
                  <a:schemeClr val="lt1"/>
                </a:solidFill>
              </a:rPr>
              <a:t> CofE Primary School, Goodwyns Road, Dorking, Surrey, RH4 2LR</a:t>
            </a:r>
            <a:endParaRPr>
              <a:solidFill>
                <a:schemeClr val="lt1"/>
              </a:solidFill>
            </a:endParaRPr>
          </a:p>
        </p:txBody>
      </p:sp>
      <p:graphicFrame>
        <p:nvGraphicFramePr>
          <p:cNvPr id="341" name="Google Shape;341;p37"/>
          <p:cNvGraphicFramePr/>
          <p:nvPr/>
        </p:nvGraphicFramePr>
        <p:xfrm>
          <a:off x="105300" y="590400"/>
          <a:ext cx="3000000" cy="3000000"/>
        </p:xfrm>
        <a:graphic>
          <a:graphicData uri="http://schemas.openxmlformats.org/drawingml/2006/table">
            <a:tbl>
              <a:tblPr>
                <a:noFill/>
                <a:tableStyleId>{6B49F23F-34E3-4F9E-BD77-59563BE2CDD8}</a:tableStyleId>
              </a:tblPr>
              <a:tblGrid>
                <a:gridCol w="2053250"/>
                <a:gridCol w="5296300"/>
              </a:tblGrid>
              <a:tr h="491950">
                <a:tc>
                  <a:txBody>
                    <a:bodyPr/>
                    <a:lstStyle/>
                    <a:p>
                      <a:pPr indent="0" lvl="0" marL="0" rtl="0" algn="l">
                        <a:spcBef>
                          <a:spcPts val="0"/>
                        </a:spcBef>
                        <a:spcAft>
                          <a:spcPts val="0"/>
                        </a:spcAft>
                        <a:buNone/>
                      </a:pPr>
                      <a:r>
                        <a:rPr b="1" lang="en" sz="2100">
                          <a:solidFill>
                            <a:schemeClr val="lt1"/>
                          </a:solidFill>
                        </a:rPr>
                        <a:t>March </a:t>
                      </a:r>
                      <a:endParaRPr b="1" sz="2100">
                        <a:solidFill>
                          <a:schemeClr val="lt1"/>
                        </a:solidFill>
                      </a:endParaRPr>
                    </a:p>
                  </a:txBody>
                  <a:tcPr marT="91425" marB="91425" marR="91425" marL="91425">
                    <a:lnL cap="flat" cmpd="sng" w="9525">
                      <a:solidFill>
                        <a:srgbClr val="FF0000"/>
                      </a:solidFill>
                      <a:prstDash val="solid"/>
                      <a:round/>
                      <a:headEnd len="sm" w="sm" type="none"/>
                      <a:tailEnd len="sm" w="sm" type="none"/>
                    </a:lnL>
                    <a:lnR cap="flat" cmpd="sng" w="9525">
                      <a:solidFill>
                        <a:srgbClr val="FF0000"/>
                      </a:solidFill>
                      <a:prstDash val="solid"/>
                      <a:round/>
                      <a:headEnd len="sm" w="sm" type="none"/>
                      <a:tailEnd len="sm" w="sm" type="none"/>
                    </a:lnR>
                    <a:lnT cap="flat" cmpd="sng" w="9525">
                      <a:solidFill>
                        <a:srgbClr val="FF0000"/>
                      </a:solidFill>
                      <a:prstDash val="solid"/>
                      <a:round/>
                      <a:headEnd len="sm" w="sm" type="none"/>
                      <a:tailEnd len="sm" w="sm" type="none"/>
                    </a:lnT>
                    <a:lnB cap="flat" cmpd="sng" w="9525">
                      <a:solidFill>
                        <a:srgbClr val="FF0000"/>
                      </a:solidFill>
                      <a:prstDash val="solid"/>
                      <a:round/>
                      <a:headEnd len="sm" w="sm" type="none"/>
                      <a:tailEnd len="sm" w="sm" type="none"/>
                    </a:lnB>
                    <a:solidFill>
                      <a:srgbClr val="FF0000"/>
                    </a:solidFill>
                  </a:tcPr>
                </a:tc>
                <a:tc>
                  <a:txBody>
                    <a:bodyPr/>
                    <a:lstStyle/>
                    <a:p>
                      <a:pPr indent="0" lvl="0" marL="0" rtl="0" algn="l">
                        <a:spcBef>
                          <a:spcPts val="0"/>
                        </a:spcBef>
                        <a:spcAft>
                          <a:spcPts val="0"/>
                        </a:spcAft>
                        <a:buNone/>
                      </a:pPr>
                      <a:r>
                        <a:t/>
                      </a:r>
                      <a:endParaRPr/>
                    </a:p>
                  </a:txBody>
                  <a:tcPr marT="91425" marB="91425" marR="91425" marL="91425">
                    <a:lnL cap="flat" cmpd="sng" w="9525">
                      <a:solidFill>
                        <a:srgbClr val="FF0000"/>
                      </a:solidFill>
                      <a:prstDash val="solid"/>
                      <a:round/>
                      <a:headEnd len="sm" w="sm" type="none"/>
                      <a:tailEnd len="sm" w="sm" type="none"/>
                    </a:lnL>
                    <a:lnR cap="flat" cmpd="sng" w="9525">
                      <a:solidFill>
                        <a:srgbClr val="FF0000"/>
                      </a:solidFill>
                      <a:prstDash val="solid"/>
                      <a:round/>
                      <a:headEnd len="sm" w="sm" type="none"/>
                      <a:tailEnd len="sm" w="sm" type="none"/>
                    </a:lnR>
                    <a:lnT cap="flat" cmpd="sng" w="9525">
                      <a:solidFill>
                        <a:srgbClr val="FF0000"/>
                      </a:solidFill>
                      <a:prstDash val="solid"/>
                      <a:round/>
                      <a:headEnd len="sm" w="sm" type="none"/>
                      <a:tailEnd len="sm" w="sm" type="none"/>
                    </a:lnT>
                    <a:lnB cap="flat" cmpd="sng" w="9525">
                      <a:solidFill>
                        <a:srgbClr val="FF0000"/>
                      </a:solidFill>
                      <a:prstDash val="solid"/>
                      <a:round/>
                      <a:headEnd len="sm" w="sm" type="none"/>
                      <a:tailEnd len="sm" w="sm" type="none"/>
                    </a:lnB>
                    <a:solidFill>
                      <a:srgbClr val="FF0000"/>
                    </a:solidFill>
                  </a:tcPr>
                </a:tc>
              </a:tr>
              <a:tr h="695425">
                <a:tc>
                  <a:txBody>
                    <a:bodyPr/>
                    <a:lstStyle/>
                    <a:p>
                      <a:pPr indent="0" lvl="0" marL="0" rtl="0" algn="l">
                        <a:spcBef>
                          <a:spcPts val="0"/>
                        </a:spcBef>
                        <a:spcAft>
                          <a:spcPts val="0"/>
                        </a:spcAft>
                        <a:buClr>
                          <a:schemeClr val="dk1"/>
                        </a:buClr>
                        <a:buSzPts val="1100"/>
                        <a:buFont typeface="Arial"/>
                        <a:buNone/>
                      </a:pPr>
                      <a:r>
                        <a:rPr lang="en" sz="1900">
                          <a:solidFill>
                            <a:schemeClr val="dk1"/>
                          </a:solidFill>
                        </a:rPr>
                        <a:t>29th March - 14th April</a:t>
                      </a:r>
                      <a:endParaRPr sz="1900">
                        <a:solidFill>
                          <a:schemeClr val="dk1"/>
                        </a:solidFill>
                      </a:endParaRPr>
                    </a:p>
                  </a:txBody>
                  <a:tcPr marT="91425" marB="91425" marR="91425" marL="91425">
                    <a:lnL cap="flat" cmpd="sng" w="9525">
                      <a:solidFill>
                        <a:srgbClr val="FF0000"/>
                      </a:solidFill>
                      <a:prstDash val="solid"/>
                      <a:round/>
                      <a:headEnd len="sm" w="sm" type="none"/>
                      <a:tailEnd len="sm" w="sm" type="none"/>
                    </a:lnL>
                    <a:lnR cap="flat" cmpd="sng" w="9525">
                      <a:solidFill>
                        <a:srgbClr val="FF0000"/>
                      </a:solidFill>
                      <a:prstDash val="solid"/>
                      <a:round/>
                      <a:headEnd len="sm" w="sm" type="none"/>
                      <a:tailEnd len="sm" w="sm" type="none"/>
                    </a:lnR>
                    <a:lnT cap="flat" cmpd="sng" w="9525">
                      <a:solidFill>
                        <a:srgbClr val="FF0000"/>
                      </a:solidFill>
                      <a:prstDash val="solid"/>
                      <a:round/>
                      <a:headEnd len="sm" w="sm" type="none"/>
                      <a:tailEnd len="sm" w="sm" type="none"/>
                    </a:lnT>
                    <a:lnB cap="flat" cmpd="sng" w="9525">
                      <a:solidFill>
                        <a:srgbClr val="FF0000"/>
                      </a:solidFill>
                      <a:prstDash val="solid"/>
                      <a:round/>
                      <a:headEnd len="sm" w="sm" type="none"/>
                      <a:tailEnd len="sm" w="sm" type="none"/>
                    </a:lnB>
                    <a:solidFill>
                      <a:schemeClr val="accent6"/>
                    </a:solidFill>
                  </a:tcPr>
                </a:tc>
                <a:tc>
                  <a:txBody>
                    <a:bodyPr/>
                    <a:lstStyle/>
                    <a:p>
                      <a:pPr indent="0" lvl="0" marL="0" rtl="0" algn="l">
                        <a:spcBef>
                          <a:spcPts val="0"/>
                        </a:spcBef>
                        <a:spcAft>
                          <a:spcPts val="0"/>
                        </a:spcAft>
                        <a:buClr>
                          <a:schemeClr val="dk1"/>
                        </a:buClr>
                        <a:buSzPts val="1100"/>
                        <a:buFont typeface="Arial"/>
                        <a:buNone/>
                      </a:pPr>
                      <a:r>
                        <a:rPr lang="en" sz="1900">
                          <a:solidFill>
                            <a:schemeClr val="dk1"/>
                          </a:solidFill>
                        </a:rPr>
                        <a:t>Easter Holiday</a:t>
                      </a:r>
                      <a:endParaRPr sz="1900">
                        <a:solidFill>
                          <a:schemeClr val="dk1"/>
                        </a:solidFill>
                      </a:endParaRPr>
                    </a:p>
                  </a:txBody>
                  <a:tcPr marT="91425" marB="91425" marR="91425" marL="91425">
                    <a:lnL cap="flat" cmpd="sng" w="9525">
                      <a:solidFill>
                        <a:srgbClr val="FF0000"/>
                      </a:solidFill>
                      <a:prstDash val="solid"/>
                      <a:round/>
                      <a:headEnd len="sm" w="sm" type="none"/>
                      <a:tailEnd len="sm" w="sm" type="none"/>
                    </a:lnL>
                    <a:lnR cap="flat" cmpd="sng" w="9525">
                      <a:solidFill>
                        <a:srgbClr val="FF0000"/>
                      </a:solidFill>
                      <a:prstDash val="solid"/>
                      <a:round/>
                      <a:headEnd len="sm" w="sm" type="none"/>
                      <a:tailEnd len="sm" w="sm" type="none"/>
                    </a:lnR>
                    <a:lnT cap="flat" cmpd="sng" w="9525">
                      <a:solidFill>
                        <a:srgbClr val="FF0000"/>
                      </a:solidFill>
                      <a:prstDash val="solid"/>
                      <a:round/>
                      <a:headEnd len="sm" w="sm" type="none"/>
                      <a:tailEnd len="sm" w="sm" type="none"/>
                    </a:lnT>
                    <a:lnB cap="flat" cmpd="sng" w="9525">
                      <a:solidFill>
                        <a:srgbClr val="FF0000"/>
                      </a:solidFill>
                      <a:prstDash val="solid"/>
                      <a:round/>
                      <a:headEnd len="sm" w="sm" type="none"/>
                      <a:tailEnd len="sm" w="sm" type="none"/>
                    </a:lnB>
                    <a:solidFill>
                      <a:schemeClr val="accent6"/>
                    </a:solidFill>
                  </a:tcPr>
                </a:tc>
              </a:tr>
              <a:tr h="491950">
                <a:tc>
                  <a:txBody>
                    <a:bodyPr/>
                    <a:lstStyle/>
                    <a:p>
                      <a:pPr indent="0" lvl="0" marL="0" rtl="0" algn="l">
                        <a:spcBef>
                          <a:spcPts val="0"/>
                        </a:spcBef>
                        <a:spcAft>
                          <a:spcPts val="0"/>
                        </a:spcAft>
                        <a:buNone/>
                      </a:pPr>
                      <a:r>
                        <a:rPr b="1" lang="en" sz="2100">
                          <a:solidFill>
                            <a:schemeClr val="lt1"/>
                          </a:solidFill>
                        </a:rPr>
                        <a:t>April </a:t>
                      </a:r>
                      <a:endParaRPr b="1" sz="2100">
                        <a:solidFill>
                          <a:schemeClr val="lt1"/>
                        </a:solidFill>
                      </a:endParaRPr>
                    </a:p>
                  </a:txBody>
                  <a:tcPr marT="91425" marB="91425" marR="91425" marL="91425">
                    <a:lnL cap="flat" cmpd="sng" w="9525">
                      <a:solidFill>
                        <a:srgbClr val="FF0000"/>
                      </a:solidFill>
                      <a:prstDash val="solid"/>
                      <a:round/>
                      <a:headEnd len="sm" w="sm" type="none"/>
                      <a:tailEnd len="sm" w="sm" type="none"/>
                    </a:lnL>
                    <a:lnR cap="flat" cmpd="sng" w="9525">
                      <a:solidFill>
                        <a:srgbClr val="FF0000"/>
                      </a:solidFill>
                      <a:prstDash val="solid"/>
                      <a:round/>
                      <a:headEnd len="sm" w="sm" type="none"/>
                      <a:tailEnd len="sm" w="sm" type="none"/>
                    </a:lnR>
                    <a:lnT cap="flat" cmpd="sng" w="9525">
                      <a:solidFill>
                        <a:srgbClr val="FF0000"/>
                      </a:solidFill>
                      <a:prstDash val="solid"/>
                      <a:round/>
                      <a:headEnd len="sm" w="sm" type="none"/>
                      <a:tailEnd len="sm" w="sm" type="none"/>
                    </a:lnT>
                    <a:lnB cap="flat" cmpd="sng" w="9525">
                      <a:solidFill>
                        <a:srgbClr val="FF0000"/>
                      </a:solidFill>
                      <a:prstDash val="solid"/>
                      <a:round/>
                      <a:headEnd len="sm" w="sm" type="none"/>
                      <a:tailEnd len="sm" w="sm" type="none"/>
                    </a:lnB>
                    <a:solidFill>
                      <a:srgbClr val="FF0000"/>
                    </a:solidFill>
                  </a:tcPr>
                </a:tc>
                <a:tc>
                  <a:txBody>
                    <a:bodyPr/>
                    <a:lstStyle/>
                    <a:p>
                      <a:pPr indent="0" lvl="0" marL="0" rtl="0" algn="l">
                        <a:spcBef>
                          <a:spcPts val="0"/>
                        </a:spcBef>
                        <a:spcAft>
                          <a:spcPts val="0"/>
                        </a:spcAft>
                        <a:buNone/>
                      </a:pPr>
                      <a:r>
                        <a:t/>
                      </a:r>
                      <a:endParaRPr sz="1900">
                        <a:solidFill>
                          <a:schemeClr val="dk1"/>
                        </a:solidFill>
                      </a:endParaRPr>
                    </a:p>
                  </a:txBody>
                  <a:tcPr marT="91425" marB="91425" marR="91425" marL="91425">
                    <a:lnL cap="flat" cmpd="sng" w="9525">
                      <a:solidFill>
                        <a:srgbClr val="FF0000"/>
                      </a:solidFill>
                      <a:prstDash val="solid"/>
                      <a:round/>
                      <a:headEnd len="sm" w="sm" type="none"/>
                      <a:tailEnd len="sm" w="sm" type="none"/>
                    </a:lnL>
                    <a:lnR cap="flat" cmpd="sng" w="9525">
                      <a:solidFill>
                        <a:srgbClr val="FF0000"/>
                      </a:solidFill>
                      <a:prstDash val="solid"/>
                      <a:round/>
                      <a:headEnd len="sm" w="sm" type="none"/>
                      <a:tailEnd len="sm" w="sm" type="none"/>
                    </a:lnR>
                    <a:lnT cap="flat" cmpd="sng" w="9525">
                      <a:solidFill>
                        <a:srgbClr val="FF0000"/>
                      </a:solidFill>
                      <a:prstDash val="solid"/>
                      <a:round/>
                      <a:headEnd len="sm" w="sm" type="none"/>
                      <a:tailEnd len="sm" w="sm" type="none"/>
                    </a:lnT>
                    <a:lnB cap="flat" cmpd="sng" w="9525">
                      <a:solidFill>
                        <a:srgbClr val="FF0000"/>
                      </a:solidFill>
                      <a:prstDash val="solid"/>
                      <a:round/>
                      <a:headEnd len="sm" w="sm" type="none"/>
                      <a:tailEnd len="sm" w="sm" type="none"/>
                    </a:lnB>
                    <a:solidFill>
                      <a:srgbClr val="FF0000"/>
                    </a:solidFill>
                  </a:tcPr>
                </a:tc>
              </a:tr>
              <a:tr h="507625">
                <a:tc>
                  <a:txBody>
                    <a:bodyPr/>
                    <a:lstStyle/>
                    <a:p>
                      <a:pPr indent="0" lvl="0" marL="0" rtl="0" algn="l">
                        <a:spcBef>
                          <a:spcPts val="0"/>
                        </a:spcBef>
                        <a:spcAft>
                          <a:spcPts val="0"/>
                        </a:spcAft>
                        <a:buNone/>
                      </a:pPr>
                      <a:r>
                        <a:rPr lang="en" sz="1900">
                          <a:solidFill>
                            <a:schemeClr val="dk1"/>
                          </a:solidFill>
                        </a:rPr>
                        <a:t>15th April</a:t>
                      </a:r>
                      <a:endParaRPr sz="1900">
                        <a:solidFill>
                          <a:schemeClr val="dk1"/>
                        </a:solidFill>
                      </a:endParaRPr>
                    </a:p>
                  </a:txBody>
                  <a:tcPr marT="91425" marB="91425" marR="91425" marL="91425">
                    <a:lnL cap="flat" cmpd="sng" w="9525">
                      <a:solidFill>
                        <a:srgbClr val="FF0000"/>
                      </a:solidFill>
                      <a:prstDash val="solid"/>
                      <a:round/>
                      <a:headEnd len="sm" w="sm" type="none"/>
                      <a:tailEnd len="sm" w="sm" type="none"/>
                    </a:lnL>
                    <a:lnR cap="flat" cmpd="sng" w="9525">
                      <a:solidFill>
                        <a:srgbClr val="FF0000"/>
                      </a:solidFill>
                      <a:prstDash val="solid"/>
                      <a:round/>
                      <a:headEnd len="sm" w="sm" type="none"/>
                      <a:tailEnd len="sm" w="sm" type="none"/>
                    </a:lnR>
                    <a:lnT cap="flat" cmpd="sng" w="9525">
                      <a:solidFill>
                        <a:srgbClr val="FF0000"/>
                      </a:solidFill>
                      <a:prstDash val="solid"/>
                      <a:round/>
                      <a:headEnd len="sm" w="sm" type="none"/>
                      <a:tailEnd len="sm" w="sm" type="none"/>
                    </a:lnT>
                    <a:lnB cap="flat" cmpd="sng" w="9525">
                      <a:solidFill>
                        <a:srgbClr val="FF0000"/>
                      </a:solidFill>
                      <a:prstDash val="solid"/>
                      <a:round/>
                      <a:headEnd len="sm" w="sm" type="none"/>
                      <a:tailEnd len="sm" w="sm" type="none"/>
                    </a:lnB>
                    <a:solidFill>
                      <a:srgbClr val="FFF2CC"/>
                    </a:solidFill>
                  </a:tcPr>
                </a:tc>
                <a:tc>
                  <a:txBody>
                    <a:bodyPr/>
                    <a:lstStyle/>
                    <a:p>
                      <a:pPr indent="0" lvl="0" marL="0" rtl="0" algn="l">
                        <a:spcBef>
                          <a:spcPts val="0"/>
                        </a:spcBef>
                        <a:spcAft>
                          <a:spcPts val="0"/>
                        </a:spcAft>
                        <a:buNone/>
                      </a:pPr>
                      <a:r>
                        <a:rPr lang="en" sz="1900">
                          <a:solidFill>
                            <a:schemeClr val="dk1"/>
                          </a:solidFill>
                        </a:rPr>
                        <a:t>Inset Day</a:t>
                      </a:r>
                      <a:endParaRPr sz="1900">
                        <a:solidFill>
                          <a:schemeClr val="dk1"/>
                        </a:solidFill>
                      </a:endParaRPr>
                    </a:p>
                  </a:txBody>
                  <a:tcPr marT="91425" marB="91425" marR="91425" marL="91425">
                    <a:lnL cap="flat" cmpd="sng" w="9525">
                      <a:solidFill>
                        <a:srgbClr val="FF0000"/>
                      </a:solidFill>
                      <a:prstDash val="solid"/>
                      <a:round/>
                      <a:headEnd len="sm" w="sm" type="none"/>
                      <a:tailEnd len="sm" w="sm" type="none"/>
                    </a:lnL>
                    <a:lnR cap="flat" cmpd="sng" w="9525">
                      <a:solidFill>
                        <a:srgbClr val="FF0000"/>
                      </a:solidFill>
                      <a:prstDash val="solid"/>
                      <a:round/>
                      <a:headEnd len="sm" w="sm" type="none"/>
                      <a:tailEnd len="sm" w="sm" type="none"/>
                    </a:lnR>
                    <a:lnT cap="flat" cmpd="sng" w="9525">
                      <a:solidFill>
                        <a:srgbClr val="FF0000"/>
                      </a:solidFill>
                      <a:prstDash val="solid"/>
                      <a:round/>
                      <a:headEnd len="sm" w="sm" type="none"/>
                      <a:tailEnd len="sm" w="sm" type="none"/>
                    </a:lnT>
                    <a:lnB cap="flat" cmpd="sng" w="9525">
                      <a:solidFill>
                        <a:srgbClr val="FF0000"/>
                      </a:solidFill>
                      <a:prstDash val="solid"/>
                      <a:round/>
                      <a:headEnd len="sm" w="sm" type="none"/>
                      <a:tailEnd len="sm" w="sm" type="none"/>
                    </a:lnB>
                    <a:solidFill>
                      <a:srgbClr val="FFF2CC"/>
                    </a:solidFill>
                  </a:tcPr>
                </a:tc>
              </a:tr>
              <a:tr h="512625">
                <a:tc>
                  <a:txBody>
                    <a:bodyPr/>
                    <a:lstStyle/>
                    <a:p>
                      <a:pPr indent="0" lvl="0" marL="0" rtl="0" algn="l">
                        <a:spcBef>
                          <a:spcPts val="0"/>
                        </a:spcBef>
                        <a:spcAft>
                          <a:spcPts val="0"/>
                        </a:spcAft>
                        <a:buNone/>
                      </a:pPr>
                      <a:r>
                        <a:rPr lang="en" sz="1900">
                          <a:solidFill>
                            <a:schemeClr val="dk1"/>
                          </a:solidFill>
                        </a:rPr>
                        <a:t>16th April</a:t>
                      </a:r>
                      <a:endParaRPr sz="1900">
                        <a:solidFill>
                          <a:schemeClr val="dk1"/>
                        </a:solidFill>
                      </a:endParaRPr>
                    </a:p>
                  </a:txBody>
                  <a:tcPr marT="91425" marB="91425" marR="91425" marL="91425">
                    <a:lnL cap="flat" cmpd="sng" w="9525">
                      <a:solidFill>
                        <a:srgbClr val="FF0000"/>
                      </a:solidFill>
                      <a:prstDash val="solid"/>
                      <a:round/>
                      <a:headEnd len="sm" w="sm" type="none"/>
                      <a:tailEnd len="sm" w="sm" type="none"/>
                    </a:lnL>
                    <a:lnR cap="flat" cmpd="sng" w="9525">
                      <a:solidFill>
                        <a:srgbClr val="FF0000"/>
                      </a:solidFill>
                      <a:prstDash val="solid"/>
                      <a:round/>
                      <a:headEnd len="sm" w="sm" type="none"/>
                      <a:tailEnd len="sm" w="sm" type="none"/>
                    </a:lnR>
                    <a:lnT cap="flat" cmpd="sng" w="9525">
                      <a:solidFill>
                        <a:srgbClr val="FF0000"/>
                      </a:solidFill>
                      <a:prstDash val="solid"/>
                      <a:round/>
                      <a:headEnd len="sm" w="sm" type="none"/>
                      <a:tailEnd len="sm" w="sm" type="none"/>
                    </a:lnT>
                    <a:lnB cap="flat" cmpd="sng" w="9525">
                      <a:solidFill>
                        <a:srgbClr val="FF0000"/>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sz="1900">
                          <a:solidFill>
                            <a:schemeClr val="dk1"/>
                          </a:solidFill>
                        </a:rPr>
                        <a:t>9am Reception Bocketts Farm Trip</a:t>
                      </a:r>
                      <a:endParaRPr sz="1900">
                        <a:solidFill>
                          <a:schemeClr val="dk1"/>
                        </a:solidFill>
                      </a:endParaRPr>
                    </a:p>
                  </a:txBody>
                  <a:tcPr marT="91425" marB="91425" marR="91425" marL="91425">
                    <a:lnL cap="flat" cmpd="sng" w="9525">
                      <a:solidFill>
                        <a:srgbClr val="FF0000"/>
                      </a:solidFill>
                      <a:prstDash val="solid"/>
                      <a:round/>
                      <a:headEnd len="sm" w="sm" type="none"/>
                      <a:tailEnd len="sm" w="sm" type="none"/>
                    </a:lnL>
                    <a:lnR cap="flat" cmpd="sng" w="9525">
                      <a:solidFill>
                        <a:srgbClr val="FF0000"/>
                      </a:solidFill>
                      <a:prstDash val="solid"/>
                      <a:round/>
                      <a:headEnd len="sm" w="sm" type="none"/>
                      <a:tailEnd len="sm" w="sm" type="none"/>
                    </a:lnR>
                    <a:lnT cap="flat" cmpd="sng" w="9525">
                      <a:solidFill>
                        <a:srgbClr val="FF0000"/>
                      </a:solidFill>
                      <a:prstDash val="solid"/>
                      <a:round/>
                      <a:headEnd len="sm" w="sm" type="none"/>
                      <a:tailEnd len="sm" w="sm" type="none"/>
                    </a:lnT>
                    <a:lnB cap="flat" cmpd="sng" w="9525">
                      <a:solidFill>
                        <a:srgbClr val="FF0000"/>
                      </a:solidFill>
                      <a:prstDash val="solid"/>
                      <a:round/>
                      <a:headEnd len="sm" w="sm" type="none"/>
                      <a:tailEnd len="sm" w="sm" type="none"/>
                    </a:lnB>
                    <a:solidFill>
                      <a:schemeClr val="lt1"/>
                    </a:solidFill>
                  </a:tcPr>
                </a:tc>
              </a:tr>
              <a:tr h="534825">
                <a:tc>
                  <a:txBody>
                    <a:bodyPr/>
                    <a:lstStyle/>
                    <a:p>
                      <a:pPr indent="0" lvl="0" marL="0" rtl="0" algn="l">
                        <a:spcBef>
                          <a:spcPts val="0"/>
                        </a:spcBef>
                        <a:spcAft>
                          <a:spcPts val="0"/>
                        </a:spcAft>
                        <a:buNone/>
                      </a:pPr>
                      <a:r>
                        <a:rPr lang="en" sz="1900">
                          <a:solidFill>
                            <a:schemeClr val="dk1"/>
                          </a:solidFill>
                        </a:rPr>
                        <a:t>23rd April</a:t>
                      </a:r>
                      <a:endParaRPr sz="1900">
                        <a:solidFill>
                          <a:schemeClr val="dk1"/>
                        </a:solidFill>
                      </a:endParaRPr>
                    </a:p>
                  </a:txBody>
                  <a:tcPr marT="91425" marB="91425" marR="91425" marL="91425">
                    <a:lnL cap="flat" cmpd="sng" w="9525">
                      <a:solidFill>
                        <a:srgbClr val="FF0000"/>
                      </a:solidFill>
                      <a:prstDash val="solid"/>
                      <a:round/>
                      <a:headEnd len="sm" w="sm" type="none"/>
                      <a:tailEnd len="sm" w="sm" type="none"/>
                    </a:lnL>
                    <a:lnR cap="flat" cmpd="sng" w="9525">
                      <a:solidFill>
                        <a:srgbClr val="FF0000"/>
                      </a:solidFill>
                      <a:prstDash val="solid"/>
                      <a:round/>
                      <a:headEnd len="sm" w="sm" type="none"/>
                      <a:tailEnd len="sm" w="sm" type="none"/>
                    </a:lnR>
                    <a:lnT cap="flat" cmpd="sng" w="9525">
                      <a:solidFill>
                        <a:srgbClr val="FF0000"/>
                      </a:solidFill>
                      <a:prstDash val="solid"/>
                      <a:round/>
                      <a:headEnd len="sm" w="sm" type="none"/>
                      <a:tailEnd len="sm" w="sm" type="none"/>
                    </a:lnT>
                    <a:lnB cap="flat" cmpd="sng" w="9525">
                      <a:solidFill>
                        <a:srgbClr val="FF0000"/>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sz="1900">
                          <a:solidFill>
                            <a:schemeClr val="dk1"/>
                          </a:solidFill>
                        </a:rPr>
                        <a:t>8:30am Year 4 SES Water Reservoir Trip</a:t>
                      </a:r>
                      <a:endParaRPr sz="1900">
                        <a:solidFill>
                          <a:schemeClr val="dk1"/>
                        </a:solidFill>
                      </a:endParaRPr>
                    </a:p>
                  </a:txBody>
                  <a:tcPr marT="91425" marB="91425" marR="91425" marL="91425">
                    <a:lnL cap="flat" cmpd="sng" w="9525">
                      <a:solidFill>
                        <a:srgbClr val="FF0000"/>
                      </a:solidFill>
                      <a:prstDash val="solid"/>
                      <a:round/>
                      <a:headEnd len="sm" w="sm" type="none"/>
                      <a:tailEnd len="sm" w="sm" type="none"/>
                    </a:lnL>
                    <a:lnR cap="flat" cmpd="sng" w="9525">
                      <a:solidFill>
                        <a:srgbClr val="FF0000"/>
                      </a:solidFill>
                      <a:prstDash val="solid"/>
                      <a:round/>
                      <a:headEnd len="sm" w="sm" type="none"/>
                      <a:tailEnd len="sm" w="sm" type="none"/>
                    </a:lnR>
                    <a:lnT cap="flat" cmpd="sng" w="9525">
                      <a:solidFill>
                        <a:srgbClr val="FF0000"/>
                      </a:solidFill>
                      <a:prstDash val="solid"/>
                      <a:round/>
                      <a:headEnd len="sm" w="sm" type="none"/>
                      <a:tailEnd len="sm" w="sm" type="none"/>
                    </a:lnT>
                    <a:lnB cap="flat" cmpd="sng" w="9525">
                      <a:solidFill>
                        <a:srgbClr val="FF0000"/>
                      </a:solidFill>
                      <a:prstDash val="solid"/>
                      <a:round/>
                      <a:headEnd len="sm" w="sm" type="none"/>
                      <a:tailEnd len="sm" w="sm" type="none"/>
                    </a:lnB>
                    <a:solidFill>
                      <a:schemeClr val="lt1"/>
                    </a:solidFill>
                  </a:tcPr>
                </a:tc>
              </a:tr>
              <a:tr h="512625">
                <a:tc>
                  <a:txBody>
                    <a:bodyPr/>
                    <a:lstStyle/>
                    <a:p>
                      <a:pPr indent="0" lvl="0" marL="0" rtl="0" algn="l">
                        <a:spcBef>
                          <a:spcPts val="0"/>
                        </a:spcBef>
                        <a:spcAft>
                          <a:spcPts val="0"/>
                        </a:spcAft>
                        <a:buNone/>
                      </a:pPr>
                      <a:r>
                        <a:rPr b="1" lang="en" sz="2100">
                          <a:solidFill>
                            <a:schemeClr val="lt1"/>
                          </a:solidFill>
                        </a:rPr>
                        <a:t>May</a:t>
                      </a:r>
                      <a:endParaRPr b="1" sz="2100">
                        <a:solidFill>
                          <a:schemeClr val="lt1"/>
                        </a:solidFill>
                      </a:endParaRPr>
                    </a:p>
                  </a:txBody>
                  <a:tcPr marT="91425" marB="91425" marR="91425" marL="91425">
                    <a:lnL cap="flat" cmpd="sng" w="9525">
                      <a:solidFill>
                        <a:srgbClr val="FF0000"/>
                      </a:solidFill>
                      <a:prstDash val="solid"/>
                      <a:round/>
                      <a:headEnd len="sm" w="sm" type="none"/>
                      <a:tailEnd len="sm" w="sm" type="none"/>
                    </a:lnL>
                    <a:lnR cap="flat" cmpd="sng" w="9525">
                      <a:solidFill>
                        <a:srgbClr val="FF0000"/>
                      </a:solidFill>
                      <a:prstDash val="solid"/>
                      <a:round/>
                      <a:headEnd len="sm" w="sm" type="none"/>
                      <a:tailEnd len="sm" w="sm" type="none"/>
                    </a:lnR>
                    <a:lnT cap="flat" cmpd="sng" w="9525">
                      <a:solidFill>
                        <a:srgbClr val="FF0000"/>
                      </a:solidFill>
                      <a:prstDash val="solid"/>
                      <a:round/>
                      <a:headEnd len="sm" w="sm" type="none"/>
                      <a:tailEnd len="sm" w="sm" type="none"/>
                    </a:lnT>
                    <a:lnB cap="flat" cmpd="sng" w="9525">
                      <a:solidFill>
                        <a:srgbClr val="FF0000"/>
                      </a:solidFill>
                      <a:prstDash val="solid"/>
                      <a:round/>
                      <a:headEnd len="sm" w="sm" type="none"/>
                      <a:tailEnd len="sm" w="sm" type="none"/>
                    </a:lnB>
                    <a:solidFill>
                      <a:srgbClr val="FF0000"/>
                    </a:solidFill>
                  </a:tcPr>
                </a:tc>
                <a:tc>
                  <a:txBody>
                    <a:bodyPr/>
                    <a:lstStyle/>
                    <a:p>
                      <a:pPr indent="0" lvl="0" marL="0" rtl="0" algn="l">
                        <a:spcBef>
                          <a:spcPts val="0"/>
                        </a:spcBef>
                        <a:spcAft>
                          <a:spcPts val="0"/>
                        </a:spcAft>
                        <a:buNone/>
                      </a:pPr>
                      <a:r>
                        <a:t/>
                      </a:r>
                      <a:endParaRPr sz="1900">
                        <a:solidFill>
                          <a:schemeClr val="dk1"/>
                        </a:solidFill>
                      </a:endParaRPr>
                    </a:p>
                  </a:txBody>
                  <a:tcPr marT="91425" marB="91425" marR="91425" marL="91425">
                    <a:lnL cap="flat" cmpd="sng" w="9525">
                      <a:solidFill>
                        <a:srgbClr val="FF0000"/>
                      </a:solidFill>
                      <a:prstDash val="solid"/>
                      <a:round/>
                      <a:headEnd len="sm" w="sm" type="none"/>
                      <a:tailEnd len="sm" w="sm" type="none"/>
                    </a:lnL>
                    <a:lnR cap="flat" cmpd="sng" w="9525">
                      <a:solidFill>
                        <a:srgbClr val="FF0000"/>
                      </a:solidFill>
                      <a:prstDash val="solid"/>
                      <a:round/>
                      <a:headEnd len="sm" w="sm" type="none"/>
                      <a:tailEnd len="sm" w="sm" type="none"/>
                    </a:lnR>
                    <a:lnT cap="flat" cmpd="sng" w="9525">
                      <a:solidFill>
                        <a:srgbClr val="FF0000"/>
                      </a:solidFill>
                      <a:prstDash val="solid"/>
                      <a:round/>
                      <a:headEnd len="sm" w="sm" type="none"/>
                      <a:tailEnd len="sm" w="sm" type="none"/>
                    </a:lnT>
                    <a:lnB cap="flat" cmpd="sng" w="9525">
                      <a:solidFill>
                        <a:srgbClr val="FF0000"/>
                      </a:solidFill>
                      <a:prstDash val="solid"/>
                      <a:round/>
                      <a:headEnd len="sm" w="sm" type="none"/>
                      <a:tailEnd len="sm" w="sm" type="none"/>
                    </a:lnB>
                    <a:solidFill>
                      <a:srgbClr val="FF0000"/>
                    </a:solidFill>
                  </a:tcPr>
                </a:tc>
              </a:tr>
              <a:tr h="534825">
                <a:tc>
                  <a:txBody>
                    <a:bodyPr/>
                    <a:lstStyle/>
                    <a:p>
                      <a:pPr indent="0" lvl="0" marL="0" rtl="0" algn="l">
                        <a:spcBef>
                          <a:spcPts val="0"/>
                        </a:spcBef>
                        <a:spcAft>
                          <a:spcPts val="0"/>
                        </a:spcAft>
                        <a:buNone/>
                      </a:pPr>
                      <a:r>
                        <a:rPr lang="en" sz="1900">
                          <a:solidFill>
                            <a:schemeClr val="dk1"/>
                          </a:solidFill>
                        </a:rPr>
                        <a:t>6th May</a:t>
                      </a:r>
                      <a:endParaRPr sz="1900">
                        <a:solidFill>
                          <a:schemeClr val="dk1"/>
                        </a:solidFill>
                      </a:endParaRPr>
                    </a:p>
                  </a:txBody>
                  <a:tcPr marT="91425" marB="91425" marR="91425" marL="91425">
                    <a:lnL cap="flat" cmpd="sng" w="9525">
                      <a:solidFill>
                        <a:srgbClr val="FF0000"/>
                      </a:solidFill>
                      <a:prstDash val="solid"/>
                      <a:round/>
                      <a:headEnd len="sm" w="sm" type="none"/>
                      <a:tailEnd len="sm" w="sm" type="none"/>
                    </a:lnL>
                    <a:lnR cap="flat" cmpd="sng" w="9525">
                      <a:solidFill>
                        <a:srgbClr val="FF0000"/>
                      </a:solidFill>
                      <a:prstDash val="solid"/>
                      <a:round/>
                      <a:headEnd len="sm" w="sm" type="none"/>
                      <a:tailEnd len="sm" w="sm" type="none"/>
                    </a:lnR>
                    <a:lnT cap="flat" cmpd="sng" w="9525">
                      <a:solidFill>
                        <a:srgbClr val="FF0000"/>
                      </a:solidFill>
                      <a:prstDash val="solid"/>
                      <a:round/>
                      <a:headEnd len="sm" w="sm" type="none"/>
                      <a:tailEnd len="sm" w="sm" type="none"/>
                    </a:lnT>
                    <a:lnB cap="flat" cmpd="sng" w="9525">
                      <a:solidFill>
                        <a:srgbClr val="FF0000"/>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sz="1900">
                          <a:solidFill>
                            <a:schemeClr val="dk1"/>
                          </a:solidFill>
                        </a:rPr>
                        <a:t>Bank Holiday</a:t>
                      </a:r>
                      <a:endParaRPr sz="1900">
                        <a:solidFill>
                          <a:schemeClr val="dk1"/>
                        </a:solidFill>
                      </a:endParaRPr>
                    </a:p>
                  </a:txBody>
                  <a:tcPr marT="91425" marB="91425" marR="91425" marL="91425">
                    <a:lnL cap="flat" cmpd="sng" w="9525">
                      <a:solidFill>
                        <a:srgbClr val="FF0000"/>
                      </a:solidFill>
                      <a:prstDash val="solid"/>
                      <a:round/>
                      <a:headEnd len="sm" w="sm" type="none"/>
                      <a:tailEnd len="sm" w="sm" type="none"/>
                    </a:lnL>
                    <a:lnR cap="flat" cmpd="sng" w="9525">
                      <a:solidFill>
                        <a:srgbClr val="FF0000"/>
                      </a:solidFill>
                      <a:prstDash val="solid"/>
                      <a:round/>
                      <a:headEnd len="sm" w="sm" type="none"/>
                      <a:tailEnd len="sm" w="sm" type="none"/>
                    </a:lnR>
                    <a:lnT cap="flat" cmpd="sng" w="9525">
                      <a:solidFill>
                        <a:srgbClr val="FF0000"/>
                      </a:solidFill>
                      <a:prstDash val="solid"/>
                      <a:round/>
                      <a:headEnd len="sm" w="sm" type="none"/>
                      <a:tailEnd len="sm" w="sm" type="none"/>
                    </a:lnT>
                    <a:lnB cap="flat" cmpd="sng" w="9525">
                      <a:solidFill>
                        <a:srgbClr val="FF0000"/>
                      </a:solidFill>
                      <a:prstDash val="solid"/>
                      <a:round/>
                      <a:headEnd len="sm" w="sm" type="none"/>
                      <a:tailEnd len="sm" w="sm" type="none"/>
                    </a:lnB>
                    <a:solidFill>
                      <a:schemeClr val="lt1"/>
                    </a:solidFill>
                  </a:tcPr>
                </a:tc>
              </a:tr>
              <a:tr h="385575">
                <a:tc>
                  <a:txBody>
                    <a:bodyPr/>
                    <a:lstStyle/>
                    <a:p>
                      <a:pPr indent="0" lvl="0" marL="0" rtl="0" algn="l">
                        <a:spcBef>
                          <a:spcPts val="0"/>
                        </a:spcBef>
                        <a:spcAft>
                          <a:spcPts val="0"/>
                        </a:spcAft>
                        <a:buNone/>
                      </a:pPr>
                      <a:r>
                        <a:rPr lang="en" sz="1900">
                          <a:solidFill>
                            <a:schemeClr val="dk1"/>
                          </a:solidFill>
                        </a:rPr>
                        <a:t>20th May</a:t>
                      </a:r>
                      <a:endParaRPr sz="1900">
                        <a:solidFill>
                          <a:schemeClr val="dk1"/>
                        </a:solidFill>
                      </a:endParaRPr>
                    </a:p>
                  </a:txBody>
                  <a:tcPr marT="91425" marB="91425" marR="91425" marL="91425">
                    <a:lnL cap="flat" cmpd="sng" w="9525">
                      <a:solidFill>
                        <a:srgbClr val="FF0000"/>
                      </a:solidFill>
                      <a:prstDash val="solid"/>
                      <a:round/>
                      <a:headEnd len="sm" w="sm" type="none"/>
                      <a:tailEnd len="sm" w="sm" type="none"/>
                    </a:lnL>
                    <a:lnR cap="flat" cmpd="sng" w="9525">
                      <a:solidFill>
                        <a:srgbClr val="FF0000"/>
                      </a:solidFill>
                      <a:prstDash val="solid"/>
                      <a:round/>
                      <a:headEnd len="sm" w="sm" type="none"/>
                      <a:tailEnd len="sm" w="sm" type="none"/>
                    </a:lnR>
                    <a:lnT cap="flat" cmpd="sng" w="9525">
                      <a:solidFill>
                        <a:srgbClr val="FF0000"/>
                      </a:solidFill>
                      <a:prstDash val="solid"/>
                      <a:round/>
                      <a:headEnd len="sm" w="sm" type="none"/>
                      <a:tailEnd len="sm" w="sm" type="none"/>
                    </a:lnT>
                    <a:lnB cap="flat" cmpd="sng" w="9525">
                      <a:solidFill>
                        <a:srgbClr val="FF0000"/>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sz="1900">
                          <a:solidFill>
                            <a:schemeClr val="dk1"/>
                          </a:solidFill>
                        </a:rPr>
                        <a:t>8.30 Year 5 Brooklands Trip</a:t>
                      </a:r>
                      <a:endParaRPr sz="1900">
                        <a:solidFill>
                          <a:schemeClr val="dk1"/>
                        </a:solidFill>
                      </a:endParaRPr>
                    </a:p>
                  </a:txBody>
                  <a:tcPr marT="91425" marB="91425" marR="91425" marL="91425">
                    <a:lnL cap="flat" cmpd="sng" w="9525">
                      <a:solidFill>
                        <a:srgbClr val="FF0000"/>
                      </a:solidFill>
                      <a:prstDash val="solid"/>
                      <a:round/>
                      <a:headEnd len="sm" w="sm" type="none"/>
                      <a:tailEnd len="sm" w="sm" type="none"/>
                    </a:lnL>
                    <a:lnR cap="flat" cmpd="sng" w="9525">
                      <a:solidFill>
                        <a:srgbClr val="FF0000"/>
                      </a:solidFill>
                      <a:prstDash val="solid"/>
                      <a:round/>
                      <a:headEnd len="sm" w="sm" type="none"/>
                      <a:tailEnd len="sm" w="sm" type="none"/>
                    </a:lnR>
                    <a:lnT cap="flat" cmpd="sng" w="9525">
                      <a:solidFill>
                        <a:srgbClr val="FF0000"/>
                      </a:solidFill>
                      <a:prstDash val="solid"/>
                      <a:round/>
                      <a:headEnd len="sm" w="sm" type="none"/>
                      <a:tailEnd len="sm" w="sm" type="none"/>
                    </a:lnT>
                    <a:lnB cap="flat" cmpd="sng" w="9525">
                      <a:solidFill>
                        <a:srgbClr val="FF0000"/>
                      </a:solidFill>
                      <a:prstDash val="solid"/>
                      <a:round/>
                      <a:headEnd len="sm" w="sm" type="none"/>
                      <a:tailEnd len="sm" w="sm" type="none"/>
                    </a:lnB>
                    <a:solidFill>
                      <a:schemeClr val="lt1"/>
                    </a:solidFill>
                  </a:tcPr>
                </a:tc>
              </a:tr>
              <a:tr h="512625">
                <a:tc>
                  <a:txBody>
                    <a:bodyPr/>
                    <a:lstStyle/>
                    <a:p>
                      <a:pPr indent="0" lvl="0" marL="0" rtl="0" algn="l">
                        <a:spcBef>
                          <a:spcPts val="0"/>
                        </a:spcBef>
                        <a:spcAft>
                          <a:spcPts val="0"/>
                        </a:spcAft>
                        <a:buNone/>
                      </a:pPr>
                      <a:r>
                        <a:rPr lang="en" sz="1900">
                          <a:solidFill>
                            <a:schemeClr val="dk1"/>
                          </a:solidFill>
                        </a:rPr>
                        <a:t>24th May</a:t>
                      </a:r>
                      <a:endParaRPr sz="1900">
                        <a:solidFill>
                          <a:schemeClr val="dk1"/>
                        </a:solidFill>
                      </a:endParaRPr>
                    </a:p>
                  </a:txBody>
                  <a:tcPr marT="91425" marB="91425" marR="91425" marL="91425">
                    <a:lnL cap="flat" cmpd="sng" w="9525">
                      <a:solidFill>
                        <a:srgbClr val="FF0000"/>
                      </a:solidFill>
                      <a:prstDash val="solid"/>
                      <a:round/>
                      <a:headEnd len="sm" w="sm" type="none"/>
                      <a:tailEnd len="sm" w="sm" type="none"/>
                    </a:lnL>
                    <a:lnR cap="flat" cmpd="sng" w="9525">
                      <a:solidFill>
                        <a:srgbClr val="FF0000"/>
                      </a:solidFill>
                      <a:prstDash val="solid"/>
                      <a:round/>
                      <a:headEnd len="sm" w="sm" type="none"/>
                      <a:tailEnd len="sm" w="sm" type="none"/>
                    </a:lnR>
                    <a:lnT cap="flat" cmpd="sng" w="9525">
                      <a:solidFill>
                        <a:srgbClr val="FF0000"/>
                      </a:solidFill>
                      <a:prstDash val="solid"/>
                      <a:round/>
                      <a:headEnd len="sm" w="sm" type="none"/>
                      <a:tailEnd len="sm" w="sm" type="none"/>
                    </a:lnT>
                    <a:lnB cap="flat" cmpd="sng" w="9525">
                      <a:solidFill>
                        <a:srgbClr val="FF0000"/>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sz="1900">
                          <a:solidFill>
                            <a:schemeClr val="dk1"/>
                          </a:solidFill>
                        </a:rPr>
                        <a:t>Mufti Day -£1 contribution to minibuses</a:t>
                      </a:r>
                      <a:endParaRPr sz="1900">
                        <a:solidFill>
                          <a:schemeClr val="dk1"/>
                        </a:solidFill>
                      </a:endParaRPr>
                    </a:p>
                  </a:txBody>
                  <a:tcPr marT="91425" marB="91425" marR="91425" marL="91425">
                    <a:lnL cap="flat" cmpd="sng" w="9525">
                      <a:solidFill>
                        <a:srgbClr val="FF0000"/>
                      </a:solidFill>
                      <a:prstDash val="solid"/>
                      <a:round/>
                      <a:headEnd len="sm" w="sm" type="none"/>
                      <a:tailEnd len="sm" w="sm" type="none"/>
                    </a:lnL>
                    <a:lnR cap="flat" cmpd="sng" w="9525">
                      <a:solidFill>
                        <a:srgbClr val="FF0000"/>
                      </a:solidFill>
                      <a:prstDash val="solid"/>
                      <a:round/>
                      <a:headEnd len="sm" w="sm" type="none"/>
                      <a:tailEnd len="sm" w="sm" type="none"/>
                    </a:lnR>
                    <a:lnT cap="flat" cmpd="sng" w="9525">
                      <a:solidFill>
                        <a:srgbClr val="FF0000"/>
                      </a:solidFill>
                      <a:prstDash val="solid"/>
                      <a:round/>
                      <a:headEnd len="sm" w="sm" type="none"/>
                      <a:tailEnd len="sm" w="sm" type="none"/>
                    </a:lnT>
                    <a:lnB cap="flat" cmpd="sng" w="9525">
                      <a:solidFill>
                        <a:srgbClr val="FF0000"/>
                      </a:solidFill>
                      <a:prstDash val="solid"/>
                      <a:round/>
                      <a:headEnd len="sm" w="sm" type="none"/>
                      <a:tailEnd len="sm" w="sm" type="none"/>
                    </a:lnB>
                    <a:solidFill>
                      <a:schemeClr val="lt1"/>
                    </a:solidFill>
                  </a:tcPr>
                </a:tc>
              </a:tr>
              <a:tr h="623550">
                <a:tc>
                  <a:txBody>
                    <a:bodyPr/>
                    <a:lstStyle/>
                    <a:p>
                      <a:pPr indent="0" lvl="0" marL="0" rtl="0" algn="l">
                        <a:spcBef>
                          <a:spcPts val="0"/>
                        </a:spcBef>
                        <a:spcAft>
                          <a:spcPts val="0"/>
                        </a:spcAft>
                        <a:buNone/>
                      </a:pPr>
                      <a:r>
                        <a:rPr lang="en" sz="1900">
                          <a:solidFill>
                            <a:schemeClr val="dk1"/>
                          </a:solidFill>
                        </a:rPr>
                        <a:t>27th-31st May</a:t>
                      </a:r>
                      <a:endParaRPr sz="1900">
                        <a:solidFill>
                          <a:schemeClr val="dk1"/>
                        </a:solidFill>
                      </a:endParaRPr>
                    </a:p>
                  </a:txBody>
                  <a:tcPr marT="91425" marB="91425" marR="91425" marL="91425">
                    <a:lnL cap="flat" cmpd="sng" w="9525">
                      <a:solidFill>
                        <a:srgbClr val="FF0000"/>
                      </a:solidFill>
                      <a:prstDash val="solid"/>
                      <a:round/>
                      <a:headEnd len="sm" w="sm" type="none"/>
                      <a:tailEnd len="sm" w="sm" type="none"/>
                    </a:lnL>
                    <a:lnR cap="flat" cmpd="sng" w="9525">
                      <a:solidFill>
                        <a:srgbClr val="FF0000"/>
                      </a:solidFill>
                      <a:prstDash val="solid"/>
                      <a:round/>
                      <a:headEnd len="sm" w="sm" type="none"/>
                      <a:tailEnd len="sm" w="sm" type="none"/>
                    </a:lnR>
                    <a:lnT cap="flat" cmpd="sng" w="9525">
                      <a:solidFill>
                        <a:srgbClr val="FF0000"/>
                      </a:solidFill>
                      <a:prstDash val="solid"/>
                      <a:round/>
                      <a:headEnd len="sm" w="sm" type="none"/>
                      <a:tailEnd len="sm" w="sm" type="none"/>
                    </a:lnT>
                    <a:lnB cap="flat" cmpd="sng" w="9525">
                      <a:solidFill>
                        <a:srgbClr val="FF0000"/>
                      </a:solidFill>
                      <a:prstDash val="solid"/>
                      <a:round/>
                      <a:headEnd len="sm" w="sm" type="none"/>
                      <a:tailEnd len="sm" w="sm" type="none"/>
                    </a:lnB>
                    <a:solidFill>
                      <a:schemeClr val="accent6"/>
                    </a:solidFill>
                  </a:tcPr>
                </a:tc>
                <a:tc>
                  <a:txBody>
                    <a:bodyPr/>
                    <a:lstStyle/>
                    <a:p>
                      <a:pPr indent="0" lvl="0" marL="0" rtl="0" algn="l">
                        <a:spcBef>
                          <a:spcPts val="0"/>
                        </a:spcBef>
                        <a:spcAft>
                          <a:spcPts val="0"/>
                        </a:spcAft>
                        <a:buNone/>
                      </a:pPr>
                      <a:r>
                        <a:rPr lang="en" sz="1900">
                          <a:solidFill>
                            <a:schemeClr val="dk1"/>
                          </a:solidFill>
                        </a:rPr>
                        <a:t>Half Term</a:t>
                      </a:r>
                      <a:endParaRPr sz="1900">
                        <a:solidFill>
                          <a:schemeClr val="dk1"/>
                        </a:solidFill>
                      </a:endParaRPr>
                    </a:p>
                  </a:txBody>
                  <a:tcPr marT="91425" marB="91425" marR="91425" marL="91425">
                    <a:lnL cap="flat" cmpd="sng" w="9525">
                      <a:solidFill>
                        <a:srgbClr val="FF0000"/>
                      </a:solidFill>
                      <a:prstDash val="solid"/>
                      <a:round/>
                      <a:headEnd len="sm" w="sm" type="none"/>
                      <a:tailEnd len="sm" w="sm" type="none"/>
                    </a:lnL>
                    <a:lnR cap="flat" cmpd="sng" w="9525">
                      <a:solidFill>
                        <a:srgbClr val="FF0000"/>
                      </a:solidFill>
                      <a:prstDash val="solid"/>
                      <a:round/>
                      <a:headEnd len="sm" w="sm" type="none"/>
                      <a:tailEnd len="sm" w="sm" type="none"/>
                    </a:lnR>
                    <a:lnT cap="flat" cmpd="sng" w="9525">
                      <a:solidFill>
                        <a:srgbClr val="FF0000"/>
                      </a:solidFill>
                      <a:prstDash val="solid"/>
                      <a:round/>
                      <a:headEnd len="sm" w="sm" type="none"/>
                      <a:tailEnd len="sm" w="sm" type="none"/>
                    </a:lnT>
                    <a:lnB cap="flat" cmpd="sng" w="9525">
                      <a:solidFill>
                        <a:srgbClr val="FF0000"/>
                      </a:solidFill>
                      <a:prstDash val="solid"/>
                      <a:round/>
                      <a:headEnd len="sm" w="sm" type="none"/>
                      <a:tailEnd len="sm" w="sm" type="none"/>
                    </a:lnB>
                    <a:solidFill>
                      <a:schemeClr val="accent6"/>
                    </a:solidFill>
                  </a:tcPr>
                </a:tc>
              </a:tr>
              <a:tr h="623550">
                <a:tc>
                  <a:txBody>
                    <a:bodyPr/>
                    <a:lstStyle/>
                    <a:p>
                      <a:pPr indent="0" lvl="0" marL="0" rtl="0" algn="l">
                        <a:spcBef>
                          <a:spcPts val="0"/>
                        </a:spcBef>
                        <a:spcAft>
                          <a:spcPts val="0"/>
                        </a:spcAft>
                        <a:buNone/>
                      </a:pPr>
                      <a:r>
                        <a:rPr b="1" lang="en" sz="2100">
                          <a:solidFill>
                            <a:schemeClr val="lt1"/>
                          </a:solidFill>
                        </a:rPr>
                        <a:t>June</a:t>
                      </a:r>
                      <a:endParaRPr b="1" sz="2100">
                        <a:solidFill>
                          <a:schemeClr val="lt1"/>
                        </a:solidFill>
                      </a:endParaRPr>
                    </a:p>
                  </a:txBody>
                  <a:tcPr marT="91425" marB="91425" marR="91425" marL="91425">
                    <a:lnL cap="flat" cmpd="sng" w="9525">
                      <a:solidFill>
                        <a:srgbClr val="FF0000"/>
                      </a:solidFill>
                      <a:prstDash val="solid"/>
                      <a:round/>
                      <a:headEnd len="sm" w="sm" type="none"/>
                      <a:tailEnd len="sm" w="sm" type="none"/>
                    </a:lnL>
                    <a:lnR cap="flat" cmpd="sng" w="9525">
                      <a:solidFill>
                        <a:srgbClr val="FF0000"/>
                      </a:solidFill>
                      <a:prstDash val="solid"/>
                      <a:round/>
                      <a:headEnd len="sm" w="sm" type="none"/>
                      <a:tailEnd len="sm" w="sm" type="none"/>
                    </a:lnR>
                    <a:lnT cap="flat" cmpd="sng" w="9525">
                      <a:solidFill>
                        <a:srgbClr val="FF0000"/>
                      </a:solidFill>
                      <a:prstDash val="solid"/>
                      <a:round/>
                      <a:headEnd len="sm" w="sm" type="none"/>
                      <a:tailEnd len="sm" w="sm" type="none"/>
                    </a:lnT>
                    <a:lnB cap="flat" cmpd="sng" w="9525">
                      <a:solidFill>
                        <a:srgbClr val="FF0000"/>
                      </a:solidFill>
                      <a:prstDash val="solid"/>
                      <a:round/>
                      <a:headEnd len="sm" w="sm" type="none"/>
                      <a:tailEnd len="sm" w="sm" type="none"/>
                    </a:lnB>
                    <a:solidFill>
                      <a:srgbClr val="FF0000"/>
                    </a:solidFill>
                  </a:tcPr>
                </a:tc>
                <a:tc>
                  <a:txBody>
                    <a:bodyPr/>
                    <a:lstStyle/>
                    <a:p>
                      <a:pPr indent="0" lvl="0" marL="0" rtl="0" algn="l">
                        <a:spcBef>
                          <a:spcPts val="0"/>
                        </a:spcBef>
                        <a:spcAft>
                          <a:spcPts val="0"/>
                        </a:spcAft>
                        <a:buNone/>
                      </a:pPr>
                      <a:r>
                        <a:t/>
                      </a:r>
                      <a:endParaRPr sz="1900">
                        <a:solidFill>
                          <a:schemeClr val="dk1"/>
                        </a:solidFill>
                      </a:endParaRPr>
                    </a:p>
                  </a:txBody>
                  <a:tcPr marT="91425" marB="91425" marR="91425" marL="91425">
                    <a:lnL cap="flat" cmpd="sng" w="9525">
                      <a:solidFill>
                        <a:srgbClr val="FF0000"/>
                      </a:solidFill>
                      <a:prstDash val="solid"/>
                      <a:round/>
                      <a:headEnd len="sm" w="sm" type="none"/>
                      <a:tailEnd len="sm" w="sm" type="none"/>
                    </a:lnL>
                    <a:lnR cap="flat" cmpd="sng" w="9525">
                      <a:solidFill>
                        <a:srgbClr val="FF0000"/>
                      </a:solidFill>
                      <a:prstDash val="solid"/>
                      <a:round/>
                      <a:headEnd len="sm" w="sm" type="none"/>
                      <a:tailEnd len="sm" w="sm" type="none"/>
                    </a:lnR>
                    <a:lnT cap="flat" cmpd="sng" w="9525">
                      <a:solidFill>
                        <a:srgbClr val="FF0000"/>
                      </a:solidFill>
                      <a:prstDash val="solid"/>
                      <a:round/>
                      <a:headEnd len="sm" w="sm" type="none"/>
                      <a:tailEnd len="sm" w="sm" type="none"/>
                    </a:lnT>
                    <a:lnB cap="flat" cmpd="sng" w="9525">
                      <a:solidFill>
                        <a:srgbClr val="FF0000"/>
                      </a:solidFill>
                      <a:prstDash val="solid"/>
                      <a:round/>
                      <a:headEnd len="sm" w="sm" type="none"/>
                      <a:tailEnd len="sm" w="sm" type="none"/>
                    </a:lnB>
                    <a:solidFill>
                      <a:srgbClr val="FF0000"/>
                    </a:solidFill>
                  </a:tcPr>
                </a:tc>
              </a:tr>
              <a:tr h="623550">
                <a:tc>
                  <a:txBody>
                    <a:bodyPr/>
                    <a:lstStyle/>
                    <a:p>
                      <a:pPr indent="0" lvl="0" marL="0" rtl="0" algn="l">
                        <a:spcBef>
                          <a:spcPts val="0"/>
                        </a:spcBef>
                        <a:spcAft>
                          <a:spcPts val="0"/>
                        </a:spcAft>
                        <a:buNone/>
                      </a:pPr>
                      <a:r>
                        <a:rPr lang="en" sz="1900">
                          <a:solidFill>
                            <a:schemeClr val="dk1"/>
                          </a:solidFill>
                        </a:rPr>
                        <a:t>3rd-7th June</a:t>
                      </a:r>
                      <a:endParaRPr sz="1900">
                        <a:solidFill>
                          <a:schemeClr val="dk1"/>
                        </a:solidFill>
                      </a:endParaRPr>
                    </a:p>
                  </a:txBody>
                  <a:tcPr marT="91425" marB="91425" marR="91425" marL="91425">
                    <a:lnL cap="flat" cmpd="sng" w="9525">
                      <a:solidFill>
                        <a:srgbClr val="FF0000"/>
                      </a:solidFill>
                      <a:prstDash val="solid"/>
                      <a:round/>
                      <a:headEnd len="sm" w="sm" type="none"/>
                      <a:tailEnd len="sm" w="sm" type="none"/>
                    </a:lnL>
                    <a:lnR cap="flat" cmpd="sng" w="9525">
                      <a:solidFill>
                        <a:srgbClr val="FF0000"/>
                      </a:solidFill>
                      <a:prstDash val="solid"/>
                      <a:round/>
                      <a:headEnd len="sm" w="sm" type="none"/>
                      <a:tailEnd len="sm" w="sm" type="none"/>
                    </a:lnR>
                    <a:lnT cap="flat" cmpd="sng" w="9525">
                      <a:solidFill>
                        <a:srgbClr val="FF0000"/>
                      </a:solidFill>
                      <a:prstDash val="solid"/>
                      <a:round/>
                      <a:headEnd len="sm" w="sm" type="none"/>
                      <a:tailEnd len="sm" w="sm" type="none"/>
                    </a:lnT>
                    <a:lnB cap="flat" cmpd="sng" w="9525">
                      <a:solidFill>
                        <a:srgbClr val="FF0000"/>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sz="1900">
                          <a:solidFill>
                            <a:schemeClr val="dk1"/>
                          </a:solidFill>
                        </a:rPr>
                        <a:t>Year 6 Residential-Isle of Wight Trip</a:t>
                      </a:r>
                      <a:endParaRPr sz="1900">
                        <a:solidFill>
                          <a:schemeClr val="dk1"/>
                        </a:solidFill>
                      </a:endParaRPr>
                    </a:p>
                  </a:txBody>
                  <a:tcPr marT="91425" marB="91425" marR="91425" marL="91425">
                    <a:lnL cap="flat" cmpd="sng" w="9525">
                      <a:solidFill>
                        <a:srgbClr val="FF0000"/>
                      </a:solidFill>
                      <a:prstDash val="solid"/>
                      <a:round/>
                      <a:headEnd len="sm" w="sm" type="none"/>
                      <a:tailEnd len="sm" w="sm" type="none"/>
                    </a:lnL>
                    <a:lnR cap="flat" cmpd="sng" w="9525">
                      <a:solidFill>
                        <a:srgbClr val="FF0000"/>
                      </a:solidFill>
                      <a:prstDash val="solid"/>
                      <a:round/>
                      <a:headEnd len="sm" w="sm" type="none"/>
                      <a:tailEnd len="sm" w="sm" type="none"/>
                    </a:lnR>
                    <a:lnT cap="flat" cmpd="sng" w="9525">
                      <a:solidFill>
                        <a:srgbClr val="FF0000"/>
                      </a:solidFill>
                      <a:prstDash val="solid"/>
                      <a:round/>
                      <a:headEnd len="sm" w="sm" type="none"/>
                      <a:tailEnd len="sm" w="sm" type="none"/>
                    </a:lnT>
                    <a:lnB cap="flat" cmpd="sng" w="9525">
                      <a:solidFill>
                        <a:srgbClr val="FF0000"/>
                      </a:solidFill>
                      <a:prstDash val="solid"/>
                      <a:round/>
                      <a:headEnd len="sm" w="sm" type="none"/>
                      <a:tailEnd len="sm" w="sm" type="none"/>
                    </a:lnB>
                    <a:solidFill>
                      <a:schemeClr val="lt1"/>
                    </a:solidFill>
                  </a:tcPr>
                </a:tc>
              </a:tr>
              <a:tr h="623550">
                <a:tc>
                  <a:txBody>
                    <a:bodyPr/>
                    <a:lstStyle/>
                    <a:p>
                      <a:pPr indent="0" lvl="0" marL="0" rtl="0" algn="l">
                        <a:spcBef>
                          <a:spcPts val="0"/>
                        </a:spcBef>
                        <a:spcAft>
                          <a:spcPts val="0"/>
                        </a:spcAft>
                        <a:buNone/>
                      </a:pPr>
                      <a:r>
                        <a:rPr lang="en" sz="1900">
                          <a:solidFill>
                            <a:schemeClr val="dk1"/>
                          </a:solidFill>
                        </a:rPr>
                        <a:t>12th June</a:t>
                      </a:r>
                      <a:endParaRPr sz="1900">
                        <a:solidFill>
                          <a:schemeClr val="dk1"/>
                        </a:solidFill>
                      </a:endParaRPr>
                    </a:p>
                  </a:txBody>
                  <a:tcPr marT="91425" marB="91425" marR="91425" marL="91425">
                    <a:lnL cap="flat" cmpd="sng" w="9525">
                      <a:solidFill>
                        <a:srgbClr val="FF0000"/>
                      </a:solidFill>
                      <a:prstDash val="solid"/>
                      <a:round/>
                      <a:headEnd len="sm" w="sm" type="none"/>
                      <a:tailEnd len="sm" w="sm" type="none"/>
                    </a:lnL>
                    <a:lnR cap="flat" cmpd="sng" w="9525">
                      <a:solidFill>
                        <a:srgbClr val="FF0000"/>
                      </a:solidFill>
                      <a:prstDash val="solid"/>
                      <a:round/>
                      <a:headEnd len="sm" w="sm" type="none"/>
                      <a:tailEnd len="sm" w="sm" type="none"/>
                    </a:lnR>
                    <a:lnT cap="flat" cmpd="sng" w="9525">
                      <a:solidFill>
                        <a:srgbClr val="FF0000"/>
                      </a:solidFill>
                      <a:prstDash val="solid"/>
                      <a:round/>
                      <a:headEnd len="sm" w="sm" type="none"/>
                      <a:tailEnd len="sm" w="sm" type="none"/>
                    </a:lnT>
                    <a:lnB cap="flat" cmpd="sng" w="9525">
                      <a:solidFill>
                        <a:srgbClr val="FF0000"/>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sz="1900">
                          <a:solidFill>
                            <a:schemeClr val="dk1"/>
                          </a:solidFill>
                        </a:rPr>
                        <a:t>Year 3 Trip Natural History museum Trip</a:t>
                      </a:r>
                      <a:endParaRPr sz="1900">
                        <a:solidFill>
                          <a:schemeClr val="dk1"/>
                        </a:solidFill>
                      </a:endParaRPr>
                    </a:p>
                  </a:txBody>
                  <a:tcPr marT="91425" marB="91425" marR="91425" marL="91425">
                    <a:lnL cap="flat" cmpd="sng" w="9525">
                      <a:solidFill>
                        <a:srgbClr val="FF0000"/>
                      </a:solidFill>
                      <a:prstDash val="solid"/>
                      <a:round/>
                      <a:headEnd len="sm" w="sm" type="none"/>
                      <a:tailEnd len="sm" w="sm" type="none"/>
                    </a:lnL>
                    <a:lnR cap="flat" cmpd="sng" w="9525">
                      <a:solidFill>
                        <a:srgbClr val="FF0000"/>
                      </a:solidFill>
                      <a:prstDash val="solid"/>
                      <a:round/>
                      <a:headEnd len="sm" w="sm" type="none"/>
                      <a:tailEnd len="sm" w="sm" type="none"/>
                    </a:lnR>
                    <a:lnT cap="flat" cmpd="sng" w="9525">
                      <a:solidFill>
                        <a:srgbClr val="FF0000"/>
                      </a:solidFill>
                      <a:prstDash val="solid"/>
                      <a:round/>
                      <a:headEnd len="sm" w="sm" type="none"/>
                      <a:tailEnd len="sm" w="sm" type="none"/>
                    </a:lnT>
                    <a:lnB cap="flat" cmpd="sng" w="9525">
                      <a:solidFill>
                        <a:srgbClr val="FF0000"/>
                      </a:solidFill>
                      <a:prstDash val="solid"/>
                      <a:round/>
                      <a:headEnd len="sm" w="sm" type="none"/>
                      <a:tailEnd len="sm" w="sm" type="none"/>
                    </a:lnB>
                    <a:solidFill>
                      <a:schemeClr val="lt1"/>
                    </a:solidFill>
                  </a:tcPr>
                </a:tc>
              </a:tr>
              <a:tr h="623550">
                <a:tc>
                  <a:txBody>
                    <a:bodyPr/>
                    <a:lstStyle/>
                    <a:p>
                      <a:pPr indent="0" lvl="0" marL="0" rtl="0" algn="l">
                        <a:spcBef>
                          <a:spcPts val="0"/>
                        </a:spcBef>
                        <a:spcAft>
                          <a:spcPts val="0"/>
                        </a:spcAft>
                        <a:buNone/>
                      </a:pPr>
                      <a:r>
                        <a:rPr lang="en" sz="1900">
                          <a:solidFill>
                            <a:schemeClr val="dk1"/>
                          </a:solidFill>
                        </a:rPr>
                        <a:t>17th June</a:t>
                      </a:r>
                      <a:endParaRPr sz="1900">
                        <a:solidFill>
                          <a:schemeClr val="dk1"/>
                        </a:solidFill>
                      </a:endParaRPr>
                    </a:p>
                  </a:txBody>
                  <a:tcPr marT="91425" marB="91425" marR="91425" marL="91425">
                    <a:lnL cap="flat" cmpd="sng" w="9525">
                      <a:solidFill>
                        <a:srgbClr val="FF0000"/>
                      </a:solidFill>
                      <a:prstDash val="solid"/>
                      <a:round/>
                      <a:headEnd len="sm" w="sm" type="none"/>
                      <a:tailEnd len="sm" w="sm" type="none"/>
                    </a:lnL>
                    <a:lnR cap="flat" cmpd="sng" w="9525">
                      <a:solidFill>
                        <a:srgbClr val="FF0000"/>
                      </a:solidFill>
                      <a:prstDash val="solid"/>
                      <a:round/>
                      <a:headEnd len="sm" w="sm" type="none"/>
                      <a:tailEnd len="sm" w="sm" type="none"/>
                    </a:lnR>
                    <a:lnT cap="flat" cmpd="sng" w="9525">
                      <a:solidFill>
                        <a:srgbClr val="FF0000"/>
                      </a:solidFill>
                      <a:prstDash val="solid"/>
                      <a:round/>
                      <a:headEnd len="sm" w="sm" type="none"/>
                      <a:tailEnd len="sm" w="sm" type="none"/>
                    </a:lnT>
                    <a:lnB cap="flat" cmpd="sng" w="9525">
                      <a:solidFill>
                        <a:srgbClr val="FF0000"/>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sz="1900">
                          <a:solidFill>
                            <a:schemeClr val="dk1"/>
                          </a:solidFill>
                        </a:rPr>
                        <a:t>Squires Trip to dig up potatoes</a:t>
                      </a:r>
                      <a:endParaRPr sz="1900">
                        <a:solidFill>
                          <a:schemeClr val="dk1"/>
                        </a:solidFill>
                      </a:endParaRPr>
                    </a:p>
                  </a:txBody>
                  <a:tcPr marT="91425" marB="91425" marR="91425" marL="91425">
                    <a:lnL cap="flat" cmpd="sng" w="9525">
                      <a:solidFill>
                        <a:srgbClr val="FF0000"/>
                      </a:solidFill>
                      <a:prstDash val="solid"/>
                      <a:round/>
                      <a:headEnd len="sm" w="sm" type="none"/>
                      <a:tailEnd len="sm" w="sm" type="none"/>
                    </a:lnL>
                    <a:lnR cap="flat" cmpd="sng" w="9525">
                      <a:solidFill>
                        <a:srgbClr val="FF0000"/>
                      </a:solidFill>
                      <a:prstDash val="solid"/>
                      <a:round/>
                      <a:headEnd len="sm" w="sm" type="none"/>
                      <a:tailEnd len="sm" w="sm" type="none"/>
                    </a:lnR>
                    <a:lnT cap="flat" cmpd="sng" w="9525">
                      <a:solidFill>
                        <a:srgbClr val="FF0000"/>
                      </a:solidFill>
                      <a:prstDash val="solid"/>
                      <a:round/>
                      <a:headEnd len="sm" w="sm" type="none"/>
                      <a:tailEnd len="sm" w="sm" type="none"/>
                    </a:lnT>
                    <a:lnB cap="flat" cmpd="sng" w="9525">
                      <a:solidFill>
                        <a:srgbClr val="FF0000"/>
                      </a:solidFill>
                      <a:prstDash val="solid"/>
                      <a:round/>
                      <a:headEnd len="sm" w="sm" type="none"/>
                      <a:tailEnd len="sm" w="sm" type="none"/>
                    </a:lnB>
                    <a:solidFill>
                      <a:schemeClr val="lt1"/>
                    </a:solidFill>
                  </a:tcPr>
                </a:tc>
              </a:tr>
              <a:tr h="712300">
                <a:tc>
                  <a:txBody>
                    <a:bodyPr/>
                    <a:lstStyle/>
                    <a:p>
                      <a:pPr indent="0" lvl="0" marL="0" rtl="0" algn="l">
                        <a:spcBef>
                          <a:spcPts val="0"/>
                        </a:spcBef>
                        <a:spcAft>
                          <a:spcPts val="0"/>
                        </a:spcAft>
                        <a:buNone/>
                      </a:pPr>
                      <a:r>
                        <a:rPr lang="en" sz="1900">
                          <a:solidFill>
                            <a:schemeClr val="dk1"/>
                          </a:solidFill>
                        </a:rPr>
                        <a:t>18th June</a:t>
                      </a:r>
                      <a:endParaRPr sz="1900">
                        <a:solidFill>
                          <a:schemeClr val="dk1"/>
                        </a:solidFill>
                      </a:endParaRPr>
                    </a:p>
                  </a:txBody>
                  <a:tcPr marT="91425" marB="91425" marR="91425" marL="91425">
                    <a:lnL cap="flat" cmpd="sng" w="9525">
                      <a:solidFill>
                        <a:srgbClr val="FF0000"/>
                      </a:solidFill>
                      <a:prstDash val="solid"/>
                      <a:round/>
                      <a:headEnd len="sm" w="sm" type="none"/>
                      <a:tailEnd len="sm" w="sm" type="none"/>
                    </a:lnL>
                    <a:lnR cap="flat" cmpd="sng" w="9525">
                      <a:solidFill>
                        <a:srgbClr val="FF0000"/>
                      </a:solidFill>
                      <a:prstDash val="solid"/>
                      <a:round/>
                      <a:headEnd len="sm" w="sm" type="none"/>
                      <a:tailEnd len="sm" w="sm" type="none"/>
                    </a:lnR>
                    <a:lnT cap="flat" cmpd="sng" w="9525">
                      <a:solidFill>
                        <a:srgbClr val="FF0000"/>
                      </a:solidFill>
                      <a:prstDash val="solid"/>
                      <a:round/>
                      <a:headEnd len="sm" w="sm" type="none"/>
                      <a:tailEnd len="sm" w="sm" type="none"/>
                    </a:lnT>
                    <a:lnB cap="flat" cmpd="sng" w="9525">
                      <a:solidFill>
                        <a:srgbClr val="FF0000"/>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sz="1900">
                          <a:solidFill>
                            <a:schemeClr val="dk1"/>
                          </a:solidFill>
                        </a:rPr>
                        <a:t>Sports Day</a:t>
                      </a:r>
                      <a:endParaRPr sz="1900">
                        <a:solidFill>
                          <a:schemeClr val="dk1"/>
                        </a:solidFill>
                      </a:endParaRPr>
                    </a:p>
                  </a:txBody>
                  <a:tcPr marT="91425" marB="91425" marR="91425" marL="91425">
                    <a:lnL cap="flat" cmpd="sng" w="9525">
                      <a:solidFill>
                        <a:srgbClr val="FF0000"/>
                      </a:solidFill>
                      <a:prstDash val="solid"/>
                      <a:round/>
                      <a:headEnd len="sm" w="sm" type="none"/>
                      <a:tailEnd len="sm" w="sm" type="none"/>
                    </a:lnL>
                    <a:lnR cap="flat" cmpd="sng" w="9525">
                      <a:solidFill>
                        <a:srgbClr val="FF0000"/>
                      </a:solidFill>
                      <a:prstDash val="solid"/>
                      <a:round/>
                      <a:headEnd len="sm" w="sm" type="none"/>
                      <a:tailEnd len="sm" w="sm" type="none"/>
                    </a:lnR>
                    <a:lnT cap="flat" cmpd="sng" w="9525">
                      <a:solidFill>
                        <a:srgbClr val="FF0000"/>
                      </a:solidFill>
                      <a:prstDash val="solid"/>
                      <a:round/>
                      <a:headEnd len="sm" w="sm" type="none"/>
                      <a:tailEnd len="sm" w="sm" type="none"/>
                    </a:lnT>
                    <a:lnB cap="flat" cmpd="sng" w="9525">
                      <a:solidFill>
                        <a:srgbClr val="FF0000"/>
                      </a:solidFill>
                      <a:prstDash val="solid"/>
                      <a:round/>
                      <a:headEnd len="sm" w="sm" type="none"/>
                      <a:tailEnd len="sm" w="sm" type="none"/>
                    </a:lnB>
                    <a:solidFill>
                      <a:schemeClr val="lt1"/>
                    </a:solidFill>
                  </a:tcPr>
                </a:tc>
              </a:tr>
              <a:tr h="623550">
                <a:tc>
                  <a:txBody>
                    <a:bodyPr/>
                    <a:lstStyle/>
                    <a:p>
                      <a:pPr indent="0" lvl="0" marL="0" rtl="0" algn="l">
                        <a:spcBef>
                          <a:spcPts val="0"/>
                        </a:spcBef>
                        <a:spcAft>
                          <a:spcPts val="0"/>
                        </a:spcAft>
                        <a:buNone/>
                      </a:pPr>
                      <a:r>
                        <a:rPr lang="en" sz="1900">
                          <a:solidFill>
                            <a:schemeClr val="dk1"/>
                          </a:solidFill>
                        </a:rPr>
                        <a:t>26th June</a:t>
                      </a:r>
                      <a:endParaRPr sz="1900">
                        <a:solidFill>
                          <a:schemeClr val="dk1"/>
                        </a:solidFill>
                      </a:endParaRPr>
                    </a:p>
                  </a:txBody>
                  <a:tcPr marT="91425" marB="91425" marR="91425" marL="91425">
                    <a:lnL cap="flat" cmpd="sng" w="9525">
                      <a:solidFill>
                        <a:srgbClr val="FF0000"/>
                      </a:solidFill>
                      <a:prstDash val="solid"/>
                      <a:round/>
                      <a:headEnd len="sm" w="sm" type="none"/>
                      <a:tailEnd len="sm" w="sm" type="none"/>
                    </a:lnL>
                    <a:lnR cap="flat" cmpd="sng" w="9525">
                      <a:solidFill>
                        <a:srgbClr val="FF0000"/>
                      </a:solidFill>
                      <a:prstDash val="solid"/>
                      <a:round/>
                      <a:headEnd len="sm" w="sm" type="none"/>
                      <a:tailEnd len="sm" w="sm" type="none"/>
                    </a:lnR>
                    <a:lnT cap="flat" cmpd="sng" w="9525">
                      <a:solidFill>
                        <a:srgbClr val="FF0000"/>
                      </a:solidFill>
                      <a:prstDash val="solid"/>
                      <a:round/>
                      <a:headEnd len="sm" w="sm" type="none"/>
                      <a:tailEnd len="sm" w="sm" type="none"/>
                    </a:lnT>
                    <a:lnB cap="flat" cmpd="sng" w="9525">
                      <a:solidFill>
                        <a:srgbClr val="FF0000"/>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sz="1900">
                          <a:solidFill>
                            <a:schemeClr val="dk1"/>
                          </a:solidFill>
                        </a:rPr>
                        <a:t>Year 1 British Wildlife Centre Trip</a:t>
                      </a:r>
                      <a:endParaRPr sz="1900">
                        <a:solidFill>
                          <a:schemeClr val="dk1"/>
                        </a:solidFill>
                      </a:endParaRPr>
                    </a:p>
                  </a:txBody>
                  <a:tcPr marT="91425" marB="91425" marR="91425" marL="91425">
                    <a:lnL cap="flat" cmpd="sng" w="9525">
                      <a:solidFill>
                        <a:srgbClr val="FF0000"/>
                      </a:solidFill>
                      <a:prstDash val="solid"/>
                      <a:round/>
                      <a:headEnd len="sm" w="sm" type="none"/>
                      <a:tailEnd len="sm" w="sm" type="none"/>
                    </a:lnL>
                    <a:lnR cap="flat" cmpd="sng" w="9525">
                      <a:solidFill>
                        <a:srgbClr val="FF0000"/>
                      </a:solidFill>
                      <a:prstDash val="solid"/>
                      <a:round/>
                      <a:headEnd len="sm" w="sm" type="none"/>
                      <a:tailEnd len="sm" w="sm" type="none"/>
                    </a:lnR>
                    <a:lnT cap="flat" cmpd="sng" w="9525">
                      <a:solidFill>
                        <a:srgbClr val="FF0000"/>
                      </a:solidFill>
                      <a:prstDash val="solid"/>
                      <a:round/>
                      <a:headEnd len="sm" w="sm" type="none"/>
                      <a:tailEnd len="sm" w="sm" type="none"/>
                    </a:lnT>
                    <a:lnB cap="flat" cmpd="sng" w="9525">
                      <a:solidFill>
                        <a:srgbClr val="FF0000"/>
                      </a:solidFill>
                      <a:prstDash val="solid"/>
                      <a:round/>
                      <a:headEnd len="sm" w="sm" type="none"/>
                      <a:tailEnd len="sm" w="sm" type="none"/>
                    </a:lnB>
                    <a:solidFill>
                      <a:schemeClr val="lt1"/>
                    </a:solidFill>
                  </a:tcPr>
                </a:tc>
              </a:tr>
            </a:tbl>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0000"/>
        </a:solidFill>
      </p:bgPr>
    </p:bg>
    <p:spTree>
      <p:nvGrpSpPr>
        <p:cNvPr id="345" name="Shape 345"/>
        <p:cNvGrpSpPr/>
        <p:nvPr/>
      </p:nvGrpSpPr>
      <p:grpSpPr>
        <a:xfrm>
          <a:off x="0" y="0"/>
          <a:ext cx="0" cy="0"/>
          <a:chOff x="0" y="0"/>
          <a:chExt cx="0" cy="0"/>
        </a:xfrm>
      </p:grpSpPr>
      <p:sp>
        <p:nvSpPr>
          <p:cNvPr id="346" name="Google Shape;346;p38"/>
          <p:cNvSpPr txBox="1"/>
          <p:nvPr/>
        </p:nvSpPr>
        <p:spPr>
          <a:xfrm>
            <a:off x="105150" y="51675"/>
            <a:ext cx="7349700" cy="10357200"/>
          </a:xfrm>
          <a:prstGeom prst="rect">
            <a:avLst/>
          </a:prstGeom>
          <a:solidFill>
            <a:schemeClr val="lt1"/>
          </a:solidFill>
          <a:ln cap="flat" cmpd="sng" w="28575">
            <a:solidFill>
              <a:srgbClr val="FF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sz="2400">
              <a:solidFill>
                <a:srgbClr val="515151"/>
              </a:solidFill>
              <a:highlight>
                <a:schemeClr val="lt1"/>
              </a:highlight>
            </a:endParaRPr>
          </a:p>
        </p:txBody>
      </p:sp>
      <p:sp>
        <p:nvSpPr>
          <p:cNvPr id="347" name="Google Shape;347;p38"/>
          <p:cNvSpPr/>
          <p:nvPr/>
        </p:nvSpPr>
        <p:spPr>
          <a:xfrm>
            <a:off x="4142925" y="3026625"/>
            <a:ext cx="75425" cy="88125"/>
          </a:xfrm>
          <a:custGeom>
            <a:rect b="b" l="l" r="r" t="t"/>
            <a:pathLst>
              <a:path extrusionOk="0" h="3525" w="3017">
                <a:moveTo>
                  <a:pt x="0" y="0"/>
                </a:moveTo>
                <a:cubicBezTo>
                  <a:pt x="476" y="540"/>
                  <a:pt x="2699" y="2953"/>
                  <a:pt x="2858" y="3239"/>
                </a:cubicBezTo>
                <a:cubicBezTo>
                  <a:pt x="3017" y="3525"/>
                  <a:pt x="1271" y="1969"/>
                  <a:pt x="953" y="1715"/>
                </a:cubicBezTo>
              </a:path>
            </a:pathLst>
          </a:custGeom>
          <a:noFill/>
          <a:ln cap="flat" cmpd="sng" w="9525">
            <a:solidFill>
              <a:schemeClr val="dk2"/>
            </a:solidFill>
            <a:prstDash val="solid"/>
            <a:round/>
            <a:headEnd len="med" w="med" type="none"/>
            <a:tailEnd len="med" w="med" type="none"/>
          </a:ln>
        </p:spPr>
      </p:sp>
      <p:sp>
        <p:nvSpPr>
          <p:cNvPr id="348" name="Google Shape;348;p38"/>
          <p:cNvSpPr txBox="1"/>
          <p:nvPr/>
        </p:nvSpPr>
        <p:spPr>
          <a:xfrm rot="-2526">
            <a:off x="105224" y="54375"/>
            <a:ext cx="7349702" cy="585000"/>
          </a:xfrm>
          <a:prstGeom prst="rect">
            <a:avLst/>
          </a:prstGeom>
          <a:solidFill>
            <a:schemeClr val="lt1"/>
          </a:solidFill>
          <a:ln cap="flat" cmpd="sng" w="28575">
            <a:solidFill>
              <a:srgbClr val="FF0000"/>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en" sz="2600">
                <a:latin typeface="Calibri"/>
                <a:ea typeface="Calibri"/>
                <a:cs typeface="Calibri"/>
                <a:sym typeface="Calibri"/>
              </a:rPr>
              <a:t>Diary Dates 2023/24</a:t>
            </a:r>
            <a:endParaRPr b="1" sz="2600">
              <a:latin typeface="Calibri"/>
              <a:ea typeface="Calibri"/>
              <a:cs typeface="Calibri"/>
              <a:sym typeface="Calibri"/>
            </a:endParaRPr>
          </a:p>
        </p:txBody>
      </p:sp>
      <p:sp>
        <p:nvSpPr>
          <p:cNvPr id="349" name="Google Shape;349;p38"/>
          <p:cNvSpPr txBox="1"/>
          <p:nvPr/>
        </p:nvSpPr>
        <p:spPr>
          <a:xfrm>
            <a:off x="589050" y="10364050"/>
            <a:ext cx="6237000" cy="283200"/>
          </a:xfrm>
          <a:prstGeom prst="rect">
            <a:avLst/>
          </a:prstGeom>
          <a:solidFill>
            <a:srgbClr val="FF0000"/>
          </a:solidFill>
          <a:ln cap="flat" cmpd="dbl" w="38100">
            <a:solidFill>
              <a:srgbClr val="FF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lt1"/>
                </a:solidFill>
              </a:rPr>
              <a:t>St </a:t>
            </a:r>
            <a:r>
              <a:rPr lang="en">
                <a:solidFill>
                  <a:schemeClr val="lt1"/>
                </a:solidFill>
              </a:rPr>
              <a:t>John's</a:t>
            </a:r>
            <a:r>
              <a:rPr lang="en">
                <a:solidFill>
                  <a:schemeClr val="lt1"/>
                </a:solidFill>
              </a:rPr>
              <a:t> CofE Primary School, Goodwyns Road, Dorking, Surrey, RH4 2LR</a:t>
            </a:r>
            <a:endParaRPr>
              <a:solidFill>
                <a:schemeClr val="lt1"/>
              </a:solidFill>
            </a:endParaRPr>
          </a:p>
        </p:txBody>
      </p:sp>
      <p:graphicFrame>
        <p:nvGraphicFramePr>
          <p:cNvPr id="350" name="Google Shape;350;p38"/>
          <p:cNvGraphicFramePr/>
          <p:nvPr/>
        </p:nvGraphicFramePr>
        <p:xfrm>
          <a:off x="105300" y="590200"/>
          <a:ext cx="3000000" cy="3000000"/>
        </p:xfrm>
        <a:graphic>
          <a:graphicData uri="http://schemas.openxmlformats.org/drawingml/2006/table">
            <a:tbl>
              <a:tblPr>
                <a:noFill/>
                <a:tableStyleId>{6B49F23F-34E3-4F9E-BD77-59563BE2CDD8}</a:tableStyleId>
              </a:tblPr>
              <a:tblGrid>
                <a:gridCol w="1964525"/>
                <a:gridCol w="5385025"/>
              </a:tblGrid>
              <a:tr h="491950">
                <a:tc>
                  <a:txBody>
                    <a:bodyPr/>
                    <a:lstStyle/>
                    <a:p>
                      <a:pPr indent="0" lvl="0" marL="0" rtl="0" algn="l">
                        <a:spcBef>
                          <a:spcPts val="0"/>
                        </a:spcBef>
                        <a:spcAft>
                          <a:spcPts val="0"/>
                        </a:spcAft>
                        <a:buNone/>
                      </a:pPr>
                      <a:r>
                        <a:rPr b="1" lang="en" sz="2100">
                          <a:solidFill>
                            <a:schemeClr val="lt1"/>
                          </a:solidFill>
                        </a:rPr>
                        <a:t>June</a:t>
                      </a:r>
                      <a:endParaRPr b="1" sz="2100">
                        <a:solidFill>
                          <a:schemeClr val="lt1"/>
                        </a:solidFill>
                      </a:endParaRPr>
                    </a:p>
                  </a:txBody>
                  <a:tcPr marT="91425" marB="91425" marR="91425" marL="91425">
                    <a:lnL cap="flat" cmpd="sng" w="9525">
                      <a:solidFill>
                        <a:srgbClr val="FF0000"/>
                      </a:solidFill>
                      <a:prstDash val="solid"/>
                      <a:round/>
                      <a:headEnd len="sm" w="sm" type="none"/>
                      <a:tailEnd len="sm" w="sm" type="none"/>
                    </a:lnL>
                    <a:lnR cap="flat" cmpd="sng" w="9525">
                      <a:solidFill>
                        <a:srgbClr val="FF0000"/>
                      </a:solidFill>
                      <a:prstDash val="solid"/>
                      <a:round/>
                      <a:headEnd len="sm" w="sm" type="none"/>
                      <a:tailEnd len="sm" w="sm" type="none"/>
                    </a:lnR>
                    <a:lnT cap="flat" cmpd="sng" w="9525">
                      <a:solidFill>
                        <a:srgbClr val="FF0000"/>
                      </a:solidFill>
                      <a:prstDash val="solid"/>
                      <a:round/>
                      <a:headEnd len="sm" w="sm" type="none"/>
                      <a:tailEnd len="sm" w="sm" type="none"/>
                    </a:lnT>
                    <a:lnB cap="flat" cmpd="sng" w="9525">
                      <a:solidFill>
                        <a:srgbClr val="FF0000"/>
                      </a:solidFill>
                      <a:prstDash val="solid"/>
                      <a:round/>
                      <a:headEnd len="sm" w="sm" type="none"/>
                      <a:tailEnd len="sm" w="sm" type="none"/>
                    </a:lnB>
                    <a:solidFill>
                      <a:srgbClr val="FF0000"/>
                    </a:solidFill>
                  </a:tcPr>
                </a:tc>
                <a:tc>
                  <a:txBody>
                    <a:bodyPr/>
                    <a:lstStyle/>
                    <a:p>
                      <a:pPr indent="0" lvl="0" marL="0" rtl="0" algn="l">
                        <a:spcBef>
                          <a:spcPts val="0"/>
                        </a:spcBef>
                        <a:spcAft>
                          <a:spcPts val="0"/>
                        </a:spcAft>
                        <a:buNone/>
                      </a:pPr>
                      <a:r>
                        <a:t/>
                      </a:r>
                      <a:endParaRPr/>
                    </a:p>
                  </a:txBody>
                  <a:tcPr marT="91425" marB="91425" marR="91425" marL="91425">
                    <a:lnL cap="flat" cmpd="sng" w="9525">
                      <a:solidFill>
                        <a:srgbClr val="FF0000"/>
                      </a:solidFill>
                      <a:prstDash val="solid"/>
                      <a:round/>
                      <a:headEnd len="sm" w="sm" type="none"/>
                      <a:tailEnd len="sm" w="sm" type="none"/>
                    </a:lnL>
                    <a:lnR cap="flat" cmpd="sng" w="9525">
                      <a:solidFill>
                        <a:srgbClr val="FF0000"/>
                      </a:solidFill>
                      <a:prstDash val="solid"/>
                      <a:round/>
                      <a:headEnd len="sm" w="sm" type="none"/>
                      <a:tailEnd len="sm" w="sm" type="none"/>
                    </a:lnR>
                    <a:lnT cap="flat" cmpd="sng" w="9525">
                      <a:solidFill>
                        <a:srgbClr val="FF0000"/>
                      </a:solidFill>
                      <a:prstDash val="solid"/>
                      <a:round/>
                      <a:headEnd len="sm" w="sm" type="none"/>
                      <a:tailEnd len="sm" w="sm" type="none"/>
                    </a:lnT>
                    <a:lnB cap="flat" cmpd="sng" w="9525">
                      <a:solidFill>
                        <a:srgbClr val="FF0000"/>
                      </a:solidFill>
                      <a:prstDash val="solid"/>
                      <a:round/>
                      <a:headEnd len="sm" w="sm" type="none"/>
                      <a:tailEnd len="sm" w="sm" type="none"/>
                    </a:lnB>
                    <a:solidFill>
                      <a:srgbClr val="FF0000"/>
                    </a:solidFill>
                  </a:tcPr>
                </a:tc>
              </a:tr>
              <a:tr h="667925">
                <a:tc>
                  <a:txBody>
                    <a:bodyPr/>
                    <a:lstStyle/>
                    <a:p>
                      <a:pPr indent="0" lvl="0" marL="0" rtl="0" algn="l">
                        <a:spcBef>
                          <a:spcPts val="0"/>
                        </a:spcBef>
                        <a:spcAft>
                          <a:spcPts val="0"/>
                        </a:spcAft>
                        <a:buClr>
                          <a:schemeClr val="dk1"/>
                        </a:buClr>
                        <a:buSzPts val="1100"/>
                        <a:buFont typeface="Arial"/>
                        <a:buNone/>
                      </a:pPr>
                      <a:r>
                        <a:rPr lang="en" sz="1900">
                          <a:solidFill>
                            <a:schemeClr val="dk1"/>
                          </a:solidFill>
                        </a:rPr>
                        <a:t>27th June</a:t>
                      </a:r>
                      <a:endParaRPr sz="1900">
                        <a:solidFill>
                          <a:schemeClr val="dk1"/>
                        </a:solidFill>
                      </a:endParaRPr>
                    </a:p>
                  </a:txBody>
                  <a:tcPr marT="91425" marB="91425" marR="91425" marL="91425">
                    <a:lnL cap="flat" cmpd="sng" w="9525">
                      <a:solidFill>
                        <a:srgbClr val="FF0000"/>
                      </a:solidFill>
                      <a:prstDash val="solid"/>
                      <a:round/>
                      <a:headEnd len="sm" w="sm" type="none"/>
                      <a:tailEnd len="sm" w="sm" type="none"/>
                    </a:lnL>
                    <a:lnR cap="flat" cmpd="sng" w="9525">
                      <a:solidFill>
                        <a:srgbClr val="FF0000"/>
                      </a:solidFill>
                      <a:prstDash val="solid"/>
                      <a:round/>
                      <a:headEnd len="sm" w="sm" type="none"/>
                      <a:tailEnd len="sm" w="sm" type="none"/>
                    </a:lnR>
                    <a:lnT cap="flat" cmpd="sng" w="9525">
                      <a:solidFill>
                        <a:srgbClr val="FF0000"/>
                      </a:solidFill>
                      <a:prstDash val="solid"/>
                      <a:round/>
                      <a:headEnd len="sm" w="sm" type="none"/>
                      <a:tailEnd len="sm" w="sm" type="none"/>
                    </a:lnT>
                    <a:lnB cap="flat" cmpd="sng" w="9525">
                      <a:solidFill>
                        <a:srgbClr val="FF0000"/>
                      </a:solidFill>
                      <a:prstDash val="solid"/>
                      <a:round/>
                      <a:headEnd len="sm" w="sm" type="none"/>
                      <a:tailEnd len="sm" w="sm" type="none"/>
                    </a:lnB>
                    <a:solidFill>
                      <a:schemeClr val="lt1"/>
                    </a:solidFill>
                  </a:tcPr>
                </a:tc>
                <a:tc>
                  <a:txBody>
                    <a:bodyPr/>
                    <a:lstStyle/>
                    <a:p>
                      <a:pPr indent="0" lvl="0" marL="0" rtl="0" algn="l">
                        <a:spcBef>
                          <a:spcPts val="0"/>
                        </a:spcBef>
                        <a:spcAft>
                          <a:spcPts val="0"/>
                        </a:spcAft>
                        <a:buClr>
                          <a:schemeClr val="dk1"/>
                        </a:buClr>
                        <a:buSzPts val="1100"/>
                        <a:buFont typeface="Arial"/>
                        <a:buNone/>
                      </a:pPr>
                      <a:r>
                        <a:rPr lang="en" sz="1900">
                          <a:solidFill>
                            <a:schemeClr val="dk1"/>
                          </a:solidFill>
                        </a:rPr>
                        <a:t>Year</a:t>
                      </a:r>
                      <a:r>
                        <a:rPr lang="en" sz="1900">
                          <a:solidFill>
                            <a:schemeClr val="dk1"/>
                          </a:solidFill>
                        </a:rPr>
                        <a:t> 2 Godstone Farm Trip</a:t>
                      </a:r>
                      <a:endParaRPr sz="1900">
                        <a:solidFill>
                          <a:schemeClr val="dk1"/>
                        </a:solidFill>
                      </a:endParaRPr>
                    </a:p>
                  </a:txBody>
                  <a:tcPr marT="91425" marB="91425" marR="91425" marL="91425">
                    <a:lnL cap="flat" cmpd="sng" w="9525">
                      <a:solidFill>
                        <a:srgbClr val="FF0000"/>
                      </a:solidFill>
                      <a:prstDash val="solid"/>
                      <a:round/>
                      <a:headEnd len="sm" w="sm" type="none"/>
                      <a:tailEnd len="sm" w="sm" type="none"/>
                    </a:lnL>
                    <a:lnR cap="flat" cmpd="sng" w="9525">
                      <a:solidFill>
                        <a:srgbClr val="FF0000"/>
                      </a:solidFill>
                      <a:prstDash val="solid"/>
                      <a:round/>
                      <a:headEnd len="sm" w="sm" type="none"/>
                      <a:tailEnd len="sm" w="sm" type="none"/>
                    </a:lnR>
                    <a:lnT cap="flat" cmpd="sng" w="9525">
                      <a:solidFill>
                        <a:srgbClr val="FF0000"/>
                      </a:solidFill>
                      <a:prstDash val="solid"/>
                      <a:round/>
                      <a:headEnd len="sm" w="sm" type="none"/>
                      <a:tailEnd len="sm" w="sm" type="none"/>
                    </a:lnT>
                    <a:lnB cap="flat" cmpd="sng" w="9525">
                      <a:solidFill>
                        <a:srgbClr val="FF0000"/>
                      </a:solidFill>
                      <a:prstDash val="solid"/>
                      <a:round/>
                      <a:headEnd len="sm" w="sm" type="none"/>
                      <a:tailEnd len="sm" w="sm" type="none"/>
                    </a:lnB>
                    <a:solidFill>
                      <a:schemeClr val="lt1"/>
                    </a:solidFill>
                  </a:tcPr>
                </a:tc>
              </a:tr>
              <a:tr h="756650">
                <a:tc>
                  <a:txBody>
                    <a:bodyPr/>
                    <a:lstStyle/>
                    <a:p>
                      <a:pPr indent="0" lvl="0" marL="0" rtl="0" algn="l">
                        <a:spcBef>
                          <a:spcPts val="0"/>
                        </a:spcBef>
                        <a:spcAft>
                          <a:spcPts val="0"/>
                        </a:spcAft>
                        <a:buNone/>
                      </a:pPr>
                      <a:r>
                        <a:rPr lang="en" sz="1900">
                          <a:solidFill>
                            <a:schemeClr val="dk1"/>
                          </a:solidFill>
                        </a:rPr>
                        <a:t>28th June</a:t>
                      </a:r>
                      <a:endParaRPr sz="1900">
                        <a:solidFill>
                          <a:schemeClr val="dk1"/>
                        </a:solidFill>
                      </a:endParaRPr>
                    </a:p>
                  </a:txBody>
                  <a:tcPr marT="91425" marB="91425" marR="91425" marL="91425">
                    <a:lnL cap="flat" cmpd="sng" w="9525">
                      <a:solidFill>
                        <a:srgbClr val="FF0000"/>
                      </a:solidFill>
                      <a:prstDash val="solid"/>
                      <a:round/>
                      <a:headEnd len="sm" w="sm" type="none"/>
                      <a:tailEnd len="sm" w="sm" type="none"/>
                    </a:lnL>
                    <a:lnR cap="flat" cmpd="sng" w="9525">
                      <a:solidFill>
                        <a:srgbClr val="FF0000"/>
                      </a:solidFill>
                      <a:prstDash val="solid"/>
                      <a:round/>
                      <a:headEnd len="sm" w="sm" type="none"/>
                      <a:tailEnd len="sm" w="sm" type="none"/>
                    </a:lnR>
                    <a:lnT cap="flat" cmpd="sng" w="9525">
                      <a:solidFill>
                        <a:srgbClr val="FF0000"/>
                      </a:solidFill>
                      <a:prstDash val="solid"/>
                      <a:round/>
                      <a:headEnd len="sm" w="sm" type="none"/>
                      <a:tailEnd len="sm" w="sm" type="none"/>
                    </a:lnT>
                    <a:lnB cap="flat" cmpd="sng" w="9525">
                      <a:solidFill>
                        <a:srgbClr val="FF0000"/>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sz="1900">
                          <a:solidFill>
                            <a:schemeClr val="dk1"/>
                          </a:solidFill>
                        </a:rPr>
                        <a:t>Mufti Day-Come in dressed as something you would like to be when you are older</a:t>
                      </a:r>
                      <a:endParaRPr sz="1900">
                        <a:solidFill>
                          <a:schemeClr val="dk1"/>
                        </a:solidFill>
                      </a:endParaRPr>
                    </a:p>
                  </a:txBody>
                  <a:tcPr marT="91425" marB="91425" marR="91425" marL="91425">
                    <a:lnL cap="flat" cmpd="sng" w="9525">
                      <a:solidFill>
                        <a:srgbClr val="FF0000"/>
                      </a:solidFill>
                      <a:prstDash val="solid"/>
                      <a:round/>
                      <a:headEnd len="sm" w="sm" type="none"/>
                      <a:tailEnd len="sm" w="sm" type="none"/>
                    </a:lnL>
                    <a:lnR cap="flat" cmpd="sng" w="9525">
                      <a:solidFill>
                        <a:srgbClr val="FF0000"/>
                      </a:solidFill>
                      <a:prstDash val="solid"/>
                      <a:round/>
                      <a:headEnd len="sm" w="sm" type="none"/>
                      <a:tailEnd len="sm" w="sm" type="none"/>
                    </a:lnR>
                    <a:lnT cap="flat" cmpd="sng" w="9525">
                      <a:solidFill>
                        <a:srgbClr val="FF0000"/>
                      </a:solidFill>
                      <a:prstDash val="solid"/>
                      <a:round/>
                      <a:headEnd len="sm" w="sm" type="none"/>
                      <a:tailEnd len="sm" w="sm" type="none"/>
                    </a:lnT>
                    <a:lnB cap="flat" cmpd="sng" w="9525">
                      <a:solidFill>
                        <a:srgbClr val="FF0000"/>
                      </a:solidFill>
                      <a:prstDash val="solid"/>
                      <a:round/>
                      <a:headEnd len="sm" w="sm" type="none"/>
                      <a:tailEnd len="sm" w="sm" type="none"/>
                    </a:lnB>
                    <a:solidFill>
                      <a:schemeClr val="lt1"/>
                    </a:solidFill>
                  </a:tcPr>
                </a:tc>
              </a:tr>
              <a:tr h="591800">
                <a:tc>
                  <a:txBody>
                    <a:bodyPr/>
                    <a:lstStyle/>
                    <a:p>
                      <a:pPr indent="0" lvl="0" marL="0" rtl="0" algn="l">
                        <a:spcBef>
                          <a:spcPts val="0"/>
                        </a:spcBef>
                        <a:spcAft>
                          <a:spcPts val="0"/>
                        </a:spcAft>
                        <a:buNone/>
                      </a:pPr>
                      <a:r>
                        <a:rPr b="1" lang="en" sz="2100">
                          <a:solidFill>
                            <a:schemeClr val="lt1"/>
                          </a:solidFill>
                        </a:rPr>
                        <a:t>July</a:t>
                      </a:r>
                      <a:endParaRPr b="1" sz="2100">
                        <a:solidFill>
                          <a:schemeClr val="lt1"/>
                        </a:solidFill>
                      </a:endParaRPr>
                    </a:p>
                  </a:txBody>
                  <a:tcPr marT="91425" marB="91425" marR="91425" marL="91425">
                    <a:lnL cap="flat" cmpd="sng" w="9525">
                      <a:solidFill>
                        <a:srgbClr val="FF0000"/>
                      </a:solidFill>
                      <a:prstDash val="solid"/>
                      <a:round/>
                      <a:headEnd len="sm" w="sm" type="none"/>
                      <a:tailEnd len="sm" w="sm" type="none"/>
                    </a:lnL>
                    <a:lnR cap="flat" cmpd="sng" w="9525">
                      <a:solidFill>
                        <a:srgbClr val="FF0000"/>
                      </a:solidFill>
                      <a:prstDash val="solid"/>
                      <a:round/>
                      <a:headEnd len="sm" w="sm" type="none"/>
                      <a:tailEnd len="sm" w="sm" type="none"/>
                    </a:lnR>
                    <a:lnT cap="flat" cmpd="sng" w="9525">
                      <a:solidFill>
                        <a:srgbClr val="FF0000"/>
                      </a:solidFill>
                      <a:prstDash val="solid"/>
                      <a:round/>
                      <a:headEnd len="sm" w="sm" type="none"/>
                      <a:tailEnd len="sm" w="sm" type="none"/>
                    </a:lnT>
                    <a:lnB cap="flat" cmpd="sng" w="9525">
                      <a:solidFill>
                        <a:srgbClr val="FF0000"/>
                      </a:solidFill>
                      <a:prstDash val="solid"/>
                      <a:round/>
                      <a:headEnd len="sm" w="sm" type="none"/>
                      <a:tailEnd len="sm" w="sm" type="none"/>
                    </a:lnB>
                    <a:solidFill>
                      <a:srgbClr val="FF0000"/>
                    </a:solidFill>
                  </a:tcPr>
                </a:tc>
                <a:tc>
                  <a:txBody>
                    <a:bodyPr/>
                    <a:lstStyle/>
                    <a:p>
                      <a:pPr indent="0" lvl="0" marL="0" rtl="0" algn="l">
                        <a:spcBef>
                          <a:spcPts val="0"/>
                        </a:spcBef>
                        <a:spcAft>
                          <a:spcPts val="0"/>
                        </a:spcAft>
                        <a:buNone/>
                      </a:pPr>
                      <a:r>
                        <a:t/>
                      </a:r>
                      <a:endParaRPr sz="1900">
                        <a:solidFill>
                          <a:schemeClr val="dk1"/>
                        </a:solidFill>
                      </a:endParaRPr>
                    </a:p>
                  </a:txBody>
                  <a:tcPr marT="91425" marB="91425" marR="91425" marL="91425">
                    <a:lnL cap="flat" cmpd="sng" w="9525">
                      <a:solidFill>
                        <a:srgbClr val="FF0000"/>
                      </a:solidFill>
                      <a:prstDash val="solid"/>
                      <a:round/>
                      <a:headEnd len="sm" w="sm" type="none"/>
                      <a:tailEnd len="sm" w="sm" type="none"/>
                    </a:lnL>
                    <a:lnR cap="flat" cmpd="sng" w="9525">
                      <a:solidFill>
                        <a:srgbClr val="FF0000"/>
                      </a:solidFill>
                      <a:prstDash val="solid"/>
                      <a:round/>
                      <a:headEnd len="sm" w="sm" type="none"/>
                      <a:tailEnd len="sm" w="sm" type="none"/>
                    </a:lnR>
                    <a:lnT cap="flat" cmpd="sng" w="9525">
                      <a:solidFill>
                        <a:srgbClr val="FF0000"/>
                      </a:solidFill>
                      <a:prstDash val="solid"/>
                      <a:round/>
                      <a:headEnd len="sm" w="sm" type="none"/>
                      <a:tailEnd len="sm" w="sm" type="none"/>
                    </a:lnT>
                    <a:lnB cap="flat" cmpd="sng" w="9525">
                      <a:solidFill>
                        <a:srgbClr val="FF0000"/>
                      </a:solidFill>
                      <a:prstDash val="solid"/>
                      <a:round/>
                      <a:headEnd len="sm" w="sm" type="none"/>
                      <a:tailEnd len="sm" w="sm" type="none"/>
                    </a:lnB>
                    <a:solidFill>
                      <a:srgbClr val="FF0000"/>
                    </a:solidFill>
                  </a:tcPr>
                </a:tc>
              </a:tr>
              <a:tr h="507625">
                <a:tc>
                  <a:txBody>
                    <a:bodyPr/>
                    <a:lstStyle/>
                    <a:p>
                      <a:pPr indent="0" lvl="0" marL="0" rtl="0" algn="l">
                        <a:spcBef>
                          <a:spcPts val="0"/>
                        </a:spcBef>
                        <a:spcAft>
                          <a:spcPts val="0"/>
                        </a:spcAft>
                        <a:buNone/>
                      </a:pPr>
                      <a:r>
                        <a:rPr lang="en" sz="1900">
                          <a:solidFill>
                            <a:schemeClr val="dk1"/>
                          </a:solidFill>
                        </a:rPr>
                        <a:t>2nd July</a:t>
                      </a:r>
                      <a:endParaRPr sz="1900">
                        <a:solidFill>
                          <a:schemeClr val="dk1"/>
                        </a:solidFill>
                      </a:endParaRPr>
                    </a:p>
                  </a:txBody>
                  <a:tcPr marT="91425" marB="91425" marR="91425" marL="91425">
                    <a:lnL cap="flat" cmpd="sng" w="9525">
                      <a:solidFill>
                        <a:srgbClr val="FF0000"/>
                      </a:solidFill>
                      <a:prstDash val="solid"/>
                      <a:round/>
                      <a:headEnd len="sm" w="sm" type="none"/>
                      <a:tailEnd len="sm" w="sm" type="none"/>
                    </a:lnL>
                    <a:lnR cap="flat" cmpd="sng" w="9525">
                      <a:solidFill>
                        <a:srgbClr val="FF0000"/>
                      </a:solidFill>
                      <a:prstDash val="solid"/>
                      <a:round/>
                      <a:headEnd len="sm" w="sm" type="none"/>
                      <a:tailEnd len="sm" w="sm" type="none"/>
                    </a:lnR>
                    <a:lnT cap="flat" cmpd="sng" w="9525">
                      <a:solidFill>
                        <a:srgbClr val="FF0000"/>
                      </a:solidFill>
                      <a:prstDash val="solid"/>
                      <a:round/>
                      <a:headEnd len="sm" w="sm" type="none"/>
                      <a:tailEnd len="sm" w="sm" type="none"/>
                    </a:lnT>
                    <a:lnB cap="flat" cmpd="sng" w="9525">
                      <a:solidFill>
                        <a:srgbClr val="FF0000"/>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sz="1900">
                          <a:solidFill>
                            <a:schemeClr val="dk1"/>
                          </a:solidFill>
                        </a:rPr>
                        <a:t>Move Up Day</a:t>
                      </a:r>
                      <a:endParaRPr sz="1900">
                        <a:solidFill>
                          <a:schemeClr val="dk1"/>
                        </a:solidFill>
                      </a:endParaRPr>
                    </a:p>
                  </a:txBody>
                  <a:tcPr marT="91425" marB="91425" marR="91425" marL="91425">
                    <a:lnL cap="flat" cmpd="sng" w="9525">
                      <a:solidFill>
                        <a:srgbClr val="FF0000"/>
                      </a:solidFill>
                      <a:prstDash val="solid"/>
                      <a:round/>
                      <a:headEnd len="sm" w="sm" type="none"/>
                      <a:tailEnd len="sm" w="sm" type="none"/>
                    </a:lnL>
                    <a:lnR cap="flat" cmpd="sng" w="9525">
                      <a:solidFill>
                        <a:srgbClr val="FF0000"/>
                      </a:solidFill>
                      <a:prstDash val="solid"/>
                      <a:round/>
                      <a:headEnd len="sm" w="sm" type="none"/>
                      <a:tailEnd len="sm" w="sm" type="none"/>
                    </a:lnR>
                    <a:lnT cap="flat" cmpd="sng" w="9525">
                      <a:solidFill>
                        <a:srgbClr val="FF0000"/>
                      </a:solidFill>
                      <a:prstDash val="solid"/>
                      <a:round/>
                      <a:headEnd len="sm" w="sm" type="none"/>
                      <a:tailEnd len="sm" w="sm" type="none"/>
                    </a:lnT>
                    <a:lnB cap="flat" cmpd="sng" w="9525">
                      <a:solidFill>
                        <a:srgbClr val="FF0000"/>
                      </a:solidFill>
                      <a:prstDash val="solid"/>
                      <a:round/>
                      <a:headEnd len="sm" w="sm" type="none"/>
                      <a:tailEnd len="sm" w="sm" type="none"/>
                    </a:lnB>
                    <a:solidFill>
                      <a:schemeClr val="lt1"/>
                    </a:solidFill>
                  </a:tcPr>
                </a:tc>
              </a:tr>
              <a:tr h="507625">
                <a:tc>
                  <a:txBody>
                    <a:bodyPr/>
                    <a:lstStyle/>
                    <a:p>
                      <a:pPr indent="0" lvl="0" marL="0" rtl="0" algn="l">
                        <a:spcBef>
                          <a:spcPts val="0"/>
                        </a:spcBef>
                        <a:spcAft>
                          <a:spcPts val="0"/>
                        </a:spcAft>
                        <a:buNone/>
                      </a:pPr>
                      <a:r>
                        <a:rPr lang="en" sz="1900">
                          <a:solidFill>
                            <a:schemeClr val="dk1"/>
                          </a:solidFill>
                        </a:rPr>
                        <a:t>5th July </a:t>
                      </a:r>
                      <a:endParaRPr sz="1900">
                        <a:solidFill>
                          <a:schemeClr val="dk1"/>
                        </a:solidFill>
                      </a:endParaRPr>
                    </a:p>
                  </a:txBody>
                  <a:tcPr marT="91425" marB="91425" marR="91425" marL="91425">
                    <a:lnL cap="flat" cmpd="sng" w="9525">
                      <a:solidFill>
                        <a:srgbClr val="FF0000"/>
                      </a:solidFill>
                      <a:prstDash val="solid"/>
                      <a:round/>
                      <a:headEnd len="sm" w="sm" type="none"/>
                      <a:tailEnd len="sm" w="sm" type="none"/>
                    </a:lnL>
                    <a:lnR cap="flat" cmpd="sng" w="9525">
                      <a:solidFill>
                        <a:srgbClr val="FF0000"/>
                      </a:solidFill>
                      <a:prstDash val="solid"/>
                      <a:round/>
                      <a:headEnd len="sm" w="sm" type="none"/>
                      <a:tailEnd len="sm" w="sm" type="none"/>
                    </a:lnR>
                    <a:lnT cap="flat" cmpd="sng" w="9525">
                      <a:solidFill>
                        <a:srgbClr val="FF0000"/>
                      </a:solidFill>
                      <a:prstDash val="solid"/>
                      <a:round/>
                      <a:headEnd len="sm" w="sm" type="none"/>
                      <a:tailEnd len="sm" w="sm" type="none"/>
                    </a:lnT>
                    <a:lnB cap="flat" cmpd="sng" w="9525">
                      <a:solidFill>
                        <a:srgbClr val="FF0000"/>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sz="1900">
                          <a:solidFill>
                            <a:schemeClr val="dk1"/>
                          </a:solidFill>
                        </a:rPr>
                        <a:t>Summer Fair</a:t>
                      </a:r>
                      <a:endParaRPr sz="1900">
                        <a:solidFill>
                          <a:schemeClr val="dk1"/>
                        </a:solidFill>
                      </a:endParaRPr>
                    </a:p>
                  </a:txBody>
                  <a:tcPr marT="91425" marB="91425" marR="91425" marL="91425">
                    <a:lnL cap="flat" cmpd="sng" w="9525">
                      <a:solidFill>
                        <a:srgbClr val="FF0000"/>
                      </a:solidFill>
                      <a:prstDash val="solid"/>
                      <a:round/>
                      <a:headEnd len="sm" w="sm" type="none"/>
                      <a:tailEnd len="sm" w="sm" type="none"/>
                    </a:lnL>
                    <a:lnR cap="flat" cmpd="sng" w="9525">
                      <a:solidFill>
                        <a:srgbClr val="FF0000"/>
                      </a:solidFill>
                      <a:prstDash val="solid"/>
                      <a:round/>
                      <a:headEnd len="sm" w="sm" type="none"/>
                      <a:tailEnd len="sm" w="sm" type="none"/>
                    </a:lnR>
                    <a:lnT cap="flat" cmpd="sng" w="9525">
                      <a:solidFill>
                        <a:srgbClr val="FF0000"/>
                      </a:solidFill>
                      <a:prstDash val="solid"/>
                      <a:round/>
                      <a:headEnd len="sm" w="sm" type="none"/>
                      <a:tailEnd len="sm" w="sm" type="none"/>
                    </a:lnT>
                    <a:lnB cap="flat" cmpd="sng" w="9525">
                      <a:solidFill>
                        <a:srgbClr val="FF0000"/>
                      </a:solidFill>
                      <a:prstDash val="solid"/>
                      <a:round/>
                      <a:headEnd len="sm" w="sm" type="none"/>
                      <a:tailEnd len="sm" w="sm" type="none"/>
                    </a:lnB>
                    <a:solidFill>
                      <a:schemeClr val="lt1"/>
                    </a:solidFill>
                  </a:tcPr>
                </a:tc>
              </a:tr>
              <a:tr h="507625">
                <a:tc>
                  <a:txBody>
                    <a:bodyPr/>
                    <a:lstStyle/>
                    <a:p>
                      <a:pPr indent="0" lvl="0" marL="0" rtl="0" algn="l">
                        <a:spcBef>
                          <a:spcPts val="0"/>
                        </a:spcBef>
                        <a:spcAft>
                          <a:spcPts val="0"/>
                        </a:spcAft>
                        <a:buNone/>
                      </a:pPr>
                      <a:r>
                        <a:rPr lang="en" sz="1900">
                          <a:solidFill>
                            <a:schemeClr val="dk1"/>
                          </a:solidFill>
                        </a:rPr>
                        <a:t>7th July</a:t>
                      </a:r>
                      <a:endParaRPr sz="1900">
                        <a:solidFill>
                          <a:schemeClr val="dk1"/>
                        </a:solidFill>
                      </a:endParaRPr>
                    </a:p>
                  </a:txBody>
                  <a:tcPr marT="91425" marB="91425" marR="91425" marL="91425">
                    <a:lnL cap="flat" cmpd="sng" w="9525">
                      <a:solidFill>
                        <a:srgbClr val="FF0000"/>
                      </a:solidFill>
                      <a:prstDash val="solid"/>
                      <a:round/>
                      <a:headEnd len="sm" w="sm" type="none"/>
                      <a:tailEnd len="sm" w="sm" type="none"/>
                    </a:lnL>
                    <a:lnR cap="flat" cmpd="sng" w="9525">
                      <a:solidFill>
                        <a:srgbClr val="FF0000"/>
                      </a:solidFill>
                      <a:prstDash val="solid"/>
                      <a:round/>
                      <a:headEnd len="sm" w="sm" type="none"/>
                      <a:tailEnd len="sm" w="sm" type="none"/>
                    </a:lnR>
                    <a:lnT cap="flat" cmpd="sng" w="9525">
                      <a:solidFill>
                        <a:srgbClr val="FF0000"/>
                      </a:solidFill>
                      <a:prstDash val="solid"/>
                      <a:round/>
                      <a:headEnd len="sm" w="sm" type="none"/>
                      <a:tailEnd len="sm" w="sm" type="none"/>
                    </a:lnT>
                    <a:lnB cap="flat" cmpd="sng" w="9525">
                      <a:solidFill>
                        <a:srgbClr val="FF0000"/>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sz="1900">
                          <a:solidFill>
                            <a:schemeClr val="dk1"/>
                          </a:solidFill>
                        </a:rPr>
                        <a:t>Mufti Day- £1 contribution to the minbuses</a:t>
                      </a:r>
                      <a:endParaRPr sz="1900">
                        <a:solidFill>
                          <a:schemeClr val="dk1"/>
                        </a:solidFill>
                      </a:endParaRPr>
                    </a:p>
                  </a:txBody>
                  <a:tcPr marT="91425" marB="91425" marR="91425" marL="91425">
                    <a:lnL cap="flat" cmpd="sng" w="9525">
                      <a:solidFill>
                        <a:srgbClr val="FF0000"/>
                      </a:solidFill>
                      <a:prstDash val="solid"/>
                      <a:round/>
                      <a:headEnd len="sm" w="sm" type="none"/>
                      <a:tailEnd len="sm" w="sm" type="none"/>
                    </a:lnL>
                    <a:lnR cap="flat" cmpd="sng" w="9525">
                      <a:solidFill>
                        <a:srgbClr val="FF0000"/>
                      </a:solidFill>
                      <a:prstDash val="solid"/>
                      <a:round/>
                      <a:headEnd len="sm" w="sm" type="none"/>
                      <a:tailEnd len="sm" w="sm" type="none"/>
                    </a:lnR>
                    <a:lnT cap="flat" cmpd="sng" w="9525">
                      <a:solidFill>
                        <a:srgbClr val="FF0000"/>
                      </a:solidFill>
                      <a:prstDash val="solid"/>
                      <a:round/>
                      <a:headEnd len="sm" w="sm" type="none"/>
                      <a:tailEnd len="sm" w="sm" type="none"/>
                    </a:lnT>
                    <a:lnB cap="flat" cmpd="sng" w="9525">
                      <a:solidFill>
                        <a:srgbClr val="FF0000"/>
                      </a:solidFill>
                      <a:prstDash val="solid"/>
                      <a:round/>
                      <a:headEnd len="sm" w="sm" type="none"/>
                      <a:tailEnd len="sm" w="sm" type="none"/>
                    </a:lnB>
                    <a:solidFill>
                      <a:schemeClr val="lt1"/>
                    </a:solidFill>
                  </a:tcPr>
                </a:tc>
              </a:tr>
              <a:tr h="623550">
                <a:tc>
                  <a:txBody>
                    <a:bodyPr/>
                    <a:lstStyle/>
                    <a:p>
                      <a:pPr indent="0" lvl="0" marL="0" rtl="0" algn="l">
                        <a:spcBef>
                          <a:spcPts val="0"/>
                        </a:spcBef>
                        <a:spcAft>
                          <a:spcPts val="0"/>
                        </a:spcAft>
                        <a:buNone/>
                      </a:pPr>
                      <a:r>
                        <a:rPr lang="en" sz="1900">
                          <a:solidFill>
                            <a:schemeClr val="dk1"/>
                          </a:solidFill>
                        </a:rPr>
                        <a:t>12th July</a:t>
                      </a:r>
                      <a:endParaRPr sz="1900">
                        <a:solidFill>
                          <a:schemeClr val="dk1"/>
                        </a:solidFill>
                      </a:endParaRPr>
                    </a:p>
                  </a:txBody>
                  <a:tcPr marT="91425" marB="91425" marR="91425" marL="91425">
                    <a:lnL cap="flat" cmpd="sng" w="9525">
                      <a:solidFill>
                        <a:srgbClr val="FF0000"/>
                      </a:solidFill>
                      <a:prstDash val="solid"/>
                      <a:round/>
                      <a:headEnd len="sm" w="sm" type="none"/>
                      <a:tailEnd len="sm" w="sm" type="none"/>
                    </a:lnL>
                    <a:lnR cap="flat" cmpd="sng" w="9525">
                      <a:solidFill>
                        <a:srgbClr val="FF0000"/>
                      </a:solidFill>
                      <a:prstDash val="solid"/>
                      <a:round/>
                      <a:headEnd len="sm" w="sm" type="none"/>
                      <a:tailEnd len="sm" w="sm" type="none"/>
                    </a:lnR>
                    <a:lnT cap="flat" cmpd="sng" w="9525">
                      <a:solidFill>
                        <a:srgbClr val="FF0000"/>
                      </a:solidFill>
                      <a:prstDash val="solid"/>
                      <a:round/>
                      <a:headEnd len="sm" w="sm" type="none"/>
                      <a:tailEnd len="sm" w="sm" type="none"/>
                    </a:lnT>
                    <a:lnB cap="flat" cmpd="sng" w="9525">
                      <a:solidFill>
                        <a:srgbClr val="FF0000"/>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sz="1900">
                          <a:solidFill>
                            <a:schemeClr val="dk1"/>
                          </a:solidFill>
                        </a:rPr>
                        <a:t>Year 6 Performance and Awards Ceremony</a:t>
                      </a:r>
                      <a:endParaRPr sz="1900">
                        <a:solidFill>
                          <a:schemeClr val="dk1"/>
                        </a:solidFill>
                      </a:endParaRPr>
                    </a:p>
                  </a:txBody>
                  <a:tcPr marT="91425" marB="91425" marR="91425" marL="91425">
                    <a:lnL cap="flat" cmpd="sng" w="9525">
                      <a:solidFill>
                        <a:srgbClr val="FF0000"/>
                      </a:solidFill>
                      <a:prstDash val="solid"/>
                      <a:round/>
                      <a:headEnd len="sm" w="sm" type="none"/>
                      <a:tailEnd len="sm" w="sm" type="none"/>
                    </a:lnL>
                    <a:lnR cap="flat" cmpd="sng" w="9525">
                      <a:solidFill>
                        <a:srgbClr val="FF0000"/>
                      </a:solidFill>
                      <a:prstDash val="solid"/>
                      <a:round/>
                      <a:headEnd len="sm" w="sm" type="none"/>
                      <a:tailEnd len="sm" w="sm" type="none"/>
                    </a:lnR>
                    <a:lnT cap="flat" cmpd="sng" w="9525">
                      <a:solidFill>
                        <a:srgbClr val="FF0000"/>
                      </a:solidFill>
                      <a:prstDash val="solid"/>
                      <a:round/>
                      <a:headEnd len="sm" w="sm" type="none"/>
                      <a:tailEnd len="sm" w="sm" type="none"/>
                    </a:lnT>
                    <a:lnB cap="flat" cmpd="sng" w="9525">
                      <a:solidFill>
                        <a:srgbClr val="FF0000"/>
                      </a:solidFill>
                      <a:prstDash val="solid"/>
                      <a:round/>
                      <a:headEnd len="sm" w="sm" type="none"/>
                      <a:tailEnd len="sm" w="sm" type="none"/>
                    </a:lnB>
                    <a:solidFill>
                      <a:schemeClr val="lt1"/>
                    </a:solidFill>
                  </a:tcPr>
                </a:tc>
              </a:tr>
              <a:tr h="623550">
                <a:tc>
                  <a:txBody>
                    <a:bodyPr/>
                    <a:lstStyle/>
                    <a:p>
                      <a:pPr indent="0" lvl="0" marL="0" rtl="0" algn="l">
                        <a:spcBef>
                          <a:spcPts val="0"/>
                        </a:spcBef>
                        <a:spcAft>
                          <a:spcPts val="0"/>
                        </a:spcAft>
                        <a:buNone/>
                      </a:pPr>
                      <a:r>
                        <a:rPr lang="en" sz="1900">
                          <a:solidFill>
                            <a:schemeClr val="dk1"/>
                          </a:solidFill>
                        </a:rPr>
                        <a:t>15th July</a:t>
                      </a:r>
                      <a:endParaRPr sz="1900">
                        <a:solidFill>
                          <a:schemeClr val="dk1"/>
                        </a:solidFill>
                      </a:endParaRPr>
                    </a:p>
                  </a:txBody>
                  <a:tcPr marT="91425" marB="91425" marR="91425" marL="91425">
                    <a:lnL cap="flat" cmpd="sng" w="9525">
                      <a:solidFill>
                        <a:srgbClr val="FF0000"/>
                      </a:solidFill>
                      <a:prstDash val="solid"/>
                      <a:round/>
                      <a:headEnd len="sm" w="sm" type="none"/>
                      <a:tailEnd len="sm" w="sm" type="none"/>
                    </a:lnL>
                    <a:lnR cap="flat" cmpd="sng" w="9525">
                      <a:solidFill>
                        <a:srgbClr val="FF0000"/>
                      </a:solidFill>
                      <a:prstDash val="solid"/>
                      <a:round/>
                      <a:headEnd len="sm" w="sm" type="none"/>
                      <a:tailEnd len="sm" w="sm" type="none"/>
                    </a:lnR>
                    <a:lnT cap="flat" cmpd="sng" w="9525">
                      <a:solidFill>
                        <a:srgbClr val="FF0000"/>
                      </a:solidFill>
                      <a:prstDash val="solid"/>
                      <a:round/>
                      <a:headEnd len="sm" w="sm" type="none"/>
                      <a:tailEnd len="sm" w="sm" type="none"/>
                    </a:lnT>
                    <a:lnB cap="flat" cmpd="sng" w="9525">
                      <a:solidFill>
                        <a:srgbClr val="FF0000"/>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sz="1900"/>
                        <a:t>Year 6 Leavers Service</a:t>
                      </a:r>
                      <a:endParaRPr sz="1900"/>
                    </a:p>
                  </a:txBody>
                  <a:tcPr marT="91425" marB="91425" marR="91425" marL="91425">
                    <a:lnL cap="flat" cmpd="sng" w="9525">
                      <a:solidFill>
                        <a:srgbClr val="FF0000"/>
                      </a:solidFill>
                      <a:prstDash val="solid"/>
                      <a:round/>
                      <a:headEnd len="sm" w="sm" type="none"/>
                      <a:tailEnd len="sm" w="sm" type="none"/>
                    </a:lnL>
                    <a:lnR cap="flat" cmpd="sng" w="9525">
                      <a:solidFill>
                        <a:srgbClr val="FF0000"/>
                      </a:solidFill>
                      <a:prstDash val="solid"/>
                      <a:round/>
                      <a:headEnd len="sm" w="sm" type="none"/>
                      <a:tailEnd len="sm" w="sm" type="none"/>
                    </a:lnR>
                    <a:lnT cap="flat" cmpd="sng" w="9525">
                      <a:solidFill>
                        <a:srgbClr val="FF0000"/>
                      </a:solidFill>
                      <a:prstDash val="solid"/>
                      <a:round/>
                      <a:headEnd len="sm" w="sm" type="none"/>
                      <a:tailEnd len="sm" w="sm" type="none"/>
                    </a:lnT>
                    <a:lnB cap="flat" cmpd="sng" w="9525">
                      <a:solidFill>
                        <a:srgbClr val="FF0000"/>
                      </a:solidFill>
                      <a:prstDash val="solid"/>
                      <a:round/>
                      <a:headEnd len="sm" w="sm" type="none"/>
                      <a:tailEnd len="sm" w="sm" type="none"/>
                    </a:lnB>
                    <a:solidFill>
                      <a:schemeClr val="lt1"/>
                    </a:solidFill>
                  </a:tcPr>
                </a:tc>
              </a:tr>
              <a:tr h="623550">
                <a:tc>
                  <a:txBody>
                    <a:bodyPr/>
                    <a:lstStyle/>
                    <a:p>
                      <a:pPr indent="0" lvl="0" marL="0" rtl="0" algn="l">
                        <a:spcBef>
                          <a:spcPts val="0"/>
                        </a:spcBef>
                        <a:spcAft>
                          <a:spcPts val="0"/>
                        </a:spcAft>
                        <a:buNone/>
                      </a:pPr>
                      <a:r>
                        <a:rPr lang="en" sz="1900">
                          <a:solidFill>
                            <a:schemeClr val="dk1"/>
                          </a:solidFill>
                        </a:rPr>
                        <a:t>16th July</a:t>
                      </a:r>
                      <a:endParaRPr sz="1900">
                        <a:solidFill>
                          <a:schemeClr val="dk1"/>
                        </a:solidFill>
                      </a:endParaRPr>
                    </a:p>
                  </a:txBody>
                  <a:tcPr marT="91425" marB="91425" marR="91425" marL="91425">
                    <a:lnL cap="flat" cmpd="sng" w="9525">
                      <a:solidFill>
                        <a:srgbClr val="FF0000"/>
                      </a:solidFill>
                      <a:prstDash val="solid"/>
                      <a:round/>
                      <a:headEnd len="sm" w="sm" type="none"/>
                      <a:tailEnd len="sm" w="sm" type="none"/>
                    </a:lnL>
                    <a:lnR cap="flat" cmpd="sng" w="9525">
                      <a:solidFill>
                        <a:srgbClr val="FF0000"/>
                      </a:solidFill>
                      <a:prstDash val="solid"/>
                      <a:round/>
                      <a:headEnd len="sm" w="sm" type="none"/>
                      <a:tailEnd len="sm" w="sm" type="none"/>
                    </a:lnR>
                    <a:lnT cap="flat" cmpd="sng" w="9525">
                      <a:solidFill>
                        <a:srgbClr val="FF0000"/>
                      </a:solidFill>
                      <a:prstDash val="solid"/>
                      <a:round/>
                      <a:headEnd len="sm" w="sm" type="none"/>
                      <a:tailEnd len="sm" w="sm" type="none"/>
                    </a:lnT>
                    <a:lnB cap="flat" cmpd="sng" w="9525">
                      <a:solidFill>
                        <a:srgbClr val="FF0000"/>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sz="1900">
                          <a:solidFill>
                            <a:schemeClr val="dk1"/>
                          </a:solidFill>
                        </a:rPr>
                        <a:t>Last Day of Term for </a:t>
                      </a:r>
                      <a:r>
                        <a:rPr lang="en" sz="1900">
                          <a:solidFill>
                            <a:schemeClr val="dk1"/>
                          </a:solidFill>
                        </a:rPr>
                        <a:t>Nursery</a:t>
                      </a:r>
                      <a:endParaRPr sz="1900">
                        <a:solidFill>
                          <a:schemeClr val="dk1"/>
                        </a:solidFill>
                      </a:endParaRPr>
                    </a:p>
                  </a:txBody>
                  <a:tcPr marT="91425" marB="91425" marR="91425" marL="91425">
                    <a:lnL cap="flat" cmpd="sng" w="9525">
                      <a:solidFill>
                        <a:srgbClr val="FF0000"/>
                      </a:solidFill>
                      <a:prstDash val="solid"/>
                      <a:round/>
                      <a:headEnd len="sm" w="sm" type="none"/>
                      <a:tailEnd len="sm" w="sm" type="none"/>
                    </a:lnL>
                    <a:lnR cap="flat" cmpd="sng" w="9525">
                      <a:solidFill>
                        <a:srgbClr val="FF0000"/>
                      </a:solidFill>
                      <a:prstDash val="solid"/>
                      <a:round/>
                      <a:headEnd len="sm" w="sm" type="none"/>
                      <a:tailEnd len="sm" w="sm" type="none"/>
                    </a:lnR>
                    <a:lnT cap="flat" cmpd="sng" w="9525">
                      <a:solidFill>
                        <a:srgbClr val="FF0000"/>
                      </a:solidFill>
                      <a:prstDash val="solid"/>
                      <a:round/>
                      <a:headEnd len="sm" w="sm" type="none"/>
                      <a:tailEnd len="sm" w="sm" type="none"/>
                    </a:lnT>
                    <a:lnB cap="flat" cmpd="sng" w="9525">
                      <a:solidFill>
                        <a:srgbClr val="FF0000"/>
                      </a:solidFill>
                      <a:prstDash val="solid"/>
                      <a:round/>
                      <a:headEnd len="sm" w="sm" type="none"/>
                      <a:tailEnd len="sm" w="sm" type="none"/>
                    </a:lnB>
                    <a:solidFill>
                      <a:schemeClr val="lt1"/>
                    </a:solidFill>
                  </a:tcPr>
                </a:tc>
              </a:tr>
              <a:tr h="623550">
                <a:tc>
                  <a:txBody>
                    <a:bodyPr/>
                    <a:lstStyle/>
                    <a:p>
                      <a:pPr indent="0" lvl="0" marL="0" rtl="0" algn="l">
                        <a:spcBef>
                          <a:spcPts val="0"/>
                        </a:spcBef>
                        <a:spcAft>
                          <a:spcPts val="0"/>
                        </a:spcAft>
                        <a:buNone/>
                      </a:pPr>
                      <a:r>
                        <a:rPr lang="en" sz="1900">
                          <a:solidFill>
                            <a:schemeClr val="dk1"/>
                          </a:solidFill>
                        </a:rPr>
                        <a:t>17th July</a:t>
                      </a:r>
                      <a:endParaRPr sz="1900">
                        <a:solidFill>
                          <a:schemeClr val="dk1"/>
                        </a:solidFill>
                      </a:endParaRPr>
                    </a:p>
                  </a:txBody>
                  <a:tcPr marT="91425" marB="91425" marR="91425" marL="91425">
                    <a:lnL cap="flat" cmpd="sng" w="9525">
                      <a:solidFill>
                        <a:srgbClr val="FF0000"/>
                      </a:solidFill>
                      <a:prstDash val="solid"/>
                      <a:round/>
                      <a:headEnd len="sm" w="sm" type="none"/>
                      <a:tailEnd len="sm" w="sm" type="none"/>
                    </a:lnL>
                    <a:lnR cap="flat" cmpd="sng" w="9525">
                      <a:solidFill>
                        <a:srgbClr val="FF0000"/>
                      </a:solidFill>
                      <a:prstDash val="solid"/>
                      <a:round/>
                      <a:headEnd len="sm" w="sm" type="none"/>
                      <a:tailEnd len="sm" w="sm" type="none"/>
                    </a:lnR>
                    <a:lnT cap="flat" cmpd="sng" w="9525">
                      <a:solidFill>
                        <a:srgbClr val="FF0000"/>
                      </a:solidFill>
                      <a:prstDash val="solid"/>
                      <a:round/>
                      <a:headEnd len="sm" w="sm" type="none"/>
                      <a:tailEnd len="sm" w="sm" type="none"/>
                    </a:lnT>
                    <a:lnB cap="flat" cmpd="sng" w="9525">
                      <a:solidFill>
                        <a:srgbClr val="FF0000"/>
                      </a:solidFill>
                      <a:prstDash val="solid"/>
                      <a:round/>
                      <a:headEnd len="sm" w="sm" type="none"/>
                      <a:tailEnd len="sm" w="sm" type="none"/>
                    </a:lnB>
                    <a:solidFill>
                      <a:schemeClr val="accent6"/>
                    </a:solidFill>
                  </a:tcPr>
                </a:tc>
                <a:tc>
                  <a:txBody>
                    <a:bodyPr/>
                    <a:lstStyle/>
                    <a:p>
                      <a:pPr indent="0" lvl="0" marL="0" rtl="0" algn="l">
                        <a:spcBef>
                          <a:spcPts val="0"/>
                        </a:spcBef>
                        <a:spcAft>
                          <a:spcPts val="0"/>
                        </a:spcAft>
                        <a:buNone/>
                      </a:pPr>
                      <a:r>
                        <a:rPr lang="en" sz="1900">
                          <a:solidFill>
                            <a:schemeClr val="dk1"/>
                          </a:solidFill>
                        </a:rPr>
                        <a:t>End of Term </a:t>
                      </a:r>
                      <a:endParaRPr sz="1900">
                        <a:solidFill>
                          <a:schemeClr val="dk1"/>
                        </a:solidFill>
                      </a:endParaRPr>
                    </a:p>
                    <a:p>
                      <a:pPr indent="0" lvl="0" marL="0" rtl="0" algn="l">
                        <a:spcBef>
                          <a:spcPts val="0"/>
                        </a:spcBef>
                        <a:spcAft>
                          <a:spcPts val="0"/>
                        </a:spcAft>
                        <a:buNone/>
                      </a:pPr>
                      <a:r>
                        <a:rPr lang="en" sz="1900">
                          <a:solidFill>
                            <a:schemeClr val="dk1"/>
                          </a:solidFill>
                        </a:rPr>
                        <a:t>Mufti Day- £1 Contribution towards minibus</a:t>
                      </a:r>
                      <a:endParaRPr sz="1900">
                        <a:solidFill>
                          <a:schemeClr val="dk1"/>
                        </a:solidFill>
                      </a:endParaRPr>
                    </a:p>
                  </a:txBody>
                  <a:tcPr marT="91425" marB="91425" marR="91425" marL="91425">
                    <a:lnL cap="flat" cmpd="sng" w="9525">
                      <a:solidFill>
                        <a:srgbClr val="FF0000"/>
                      </a:solidFill>
                      <a:prstDash val="solid"/>
                      <a:round/>
                      <a:headEnd len="sm" w="sm" type="none"/>
                      <a:tailEnd len="sm" w="sm" type="none"/>
                    </a:lnL>
                    <a:lnR cap="flat" cmpd="sng" w="9525">
                      <a:solidFill>
                        <a:srgbClr val="FF0000"/>
                      </a:solidFill>
                      <a:prstDash val="solid"/>
                      <a:round/>
                      <a:headEnd len="sm" w="sm" type="none"/>
                      <a:tailEnd len="sm" w="sm" type="none"/>
                    </a:lnR>
                    <a:lnT cap="flat" cmpd="sng" w="9525">
                      <a:solidFill>
                        <a:srgbClr val="FF0000"/>
                      </a:solidFill>
                      <a:prstDash val="solid"/>
                      <a:round/>
                      <a:headEnd len="sm" w="sm" type="none"/>
                      <a:tailEnd len="sm" w="sm" type="none"/>
                    </a:lnT>
                    <a:lnB cap="flat" cmpd="sng" w="9525">
                      <a:solidFill>
                        <a:srgbClr val="FF0000"/>
                      </a:solidFill>
                      <a:prstDash val="solid"/>
                      <a:round/>
                      <a:headEnd len="sm" w="sm" type="none"/>
                      <a:tailEnd len="sm" w="sm" type="none"/>
                    </a:lnB>
                    <a:solidFill>
                      <a:schemeClr val="accent6"/>
                    </a:solidFill>
                  </a:tcPr>
                </a:tc>
              </a:tr>
              <a:tr h="623550">
                <a:tc>
                  <a:txBody>
                    <a:bodyPr/>
                    <a:lstStyle/>
                    <a:p>
                      <a:pPr indent="0" lvl="0" marL="0" rtl="0" algn="l">
                        <a:spcBef>
                          <a:spcPts val="0"/>
                        </a:spcBef>
                        <a:spcAft>
                          <a:spcPts val="0"/>
                        </a:spcAft>
                        <a:buNone/>
                      </a:pPr>
                      <a:r>
                        <a:rPr lang="en" sz="1900">
                          <a:solidFill>
                            <a:schemeClr val="dk1"/>
                          </a:solidFill>
                        </a:rPr>
                        <a:t>18th-19th July</a:t>
                      </a:r>
                      <a:endParaRPr sz="1900">
                        <a:solidFill>
                          <a:schemeClr val="dk1"/>
                        </a:solidFill>
                      </a:endParaRPr>
                    </a:p>
                  </a:txBody>
                  <a:tcPr marT="91425" marB="91425" marR="91425" marL="91425">
                    <a:lnL cap="flat" cmpd="sng" w="9525">
                      <a:solidFill>
                        <a:srgbClr val="FF0000"/>
                      </a:solidFill>
                      <a:prstDash val="solid"/>
                      <a:round/>
                      <a:headEnd len="sm" w="sm" type="none"/>
                      <a:tailEnd len="sm" w="sm" type="none"/>
                    </a:lnL>
                    <a:lnR cap="flat" cmpd="sng" w="9525">
                      <a:solidFill>
                        <a:srgbClr val="FF0000"/>
                      </a:solidFill>
                      <a:prstDash val="solid"/>
                      <a:round/>
                      <a:headEnd len="sm" w="sm" type="none"/>
                      <a:tailEnd len="sm" w="sm" type="none"/>
                    </a:lnR>
                    <a:lnT cap="flat" cmpd="sng" w="9525">
                      <a:solidFill>
                        <a:srgbClr val="FF0000"/>
                      </a:solidFill>
                      <a:prstDash val="solid"/>
                      <a:round/>
                      <a:headEnd len="sm" w="sm" type="none"/>
                      <a:tailEnd len="sm" w="sm" type="none"/>
                    </a:lnT>
                    <a:lnB cap="flat" cmpd="sng" w="9525">
                      <a:solidFill>
                        <a:srgbClr val="FF0000"/>
                      </a:solidFill>
                      <a:prstDash val="solid"/>
                      <a:round/>
                      <a:headEnd len="sm" w="sm" type="none"/>
                      <a:tailEnd len="sm" w="sm" type="none"/>
                    </a:lnB>
                    <a:solidFill>
                      <a:srgbClr val="FFF2CC"/>
                    </a:solidFill>
                  </a:tcPr>
                </a:tc>
                <a:tc>
                  <a:txBody>
                    <a:bodyPr/>
                    <a:lstStyle/>
                    <a:p>
                      <a:pPr indent="0" lvl="0" marL="0" rtl="0" algn="l">
                        <a:spcBef>
                          <a:spcPts val="0"/>
                        </a:spcBef>
                        <a:spcAft>
                          <a:spcPts val="0"/>
                        </a:spcAft>
                        <a:buNone/>
                      </a:pPr>
                      <a:r>
                        <a:rPr lang="en" sz="1900">
                          <a:solidFill>
                            <a:schemeClr val="dk1"/>
                          </a:solidFill>
                        </a:rPr>
                        <a:t>Inset Days</a:t>
                      </a:r>
                      <a:endParaRPr sz="1900">
                        <a:solidFill>
                          <a:schemeClr val="dk1"/>
                        </a:solidFill>
                      </a:endParaRPr>
                    </a:p>
                  </a:txBody>
                  <a:tcPr marT="91425" marB="91425" marR="91425" marL="91425">
                    <a:lnL cap="flat" cmpd="sng" w="9525">
                      <a:solidFill>
                        <a:srgbClr val="FF0000"/>
                      </a:solidFill>
                      <a:prstDash val="solid"/>
                      <a:round/>
                      <a:headEnd len="sm" w="sm" type="none"/>
                      <a:tailEnd len="sm" w="sm" type="none"/>
                    </a:lnL>
                    <a:lnR cap="flat" cmpd="sng" w="9525">
                      <a:solidFill>
                        <a:srgbClr val="FF0000"/>
                      </a:solidFill>
                      <a:prstDash val="solid"/>
                      <a:round/>
                      <a:headEnd len="sm" w="sm" type="none"/>
                      <a:tailEnd len="sm" w="sm" type="none"/>
                    </a:lnR>
                    <a:lnT cap="flat" cmpd="sng" w="9525">
                      <a:solidFill>
                        <a:srgbClr val="FF0000"/>
                      </a:solidFill>
                      <a:prstDash val="solid"/>
                      <a:round/>
                      <a:headEnd len="sm" w="sm" type="none"/>
                      <a:tailEnd len="sm" w="sm" type="none"/>
                    </a:lnT>
                    <a:lnB cap="flat" cmpd="sng" w="9525">
                      <a:solidFill>
                        <a:srgbClr val="FF0000"/>
                      </a:solidFill>
                      <a:prstDash val="solid"/>
                      <a:round/>
                      <a:headEnd len="sm" w="sm" type="none"/>
                      <a:tailEnd len="sm" w="sm" type="none"/>
                    </a:lnB>
                    <a:solidFill>
                      <a:srgbClr val="FFF2CC"/>
                    </a:solidFill>
                  </a:tcPr>
                </a:tc>
              </a:tr>
              <a:tr h="623550">
                <a:tc>
                  <a:txBody>
                    <a:bodyPr/>
                    <a:lstStyle/>
                    <a:p>
                      <a:pPr indent="0" lvl="0" marL="0" rtl="0" algn="l">
                        <a:spcBef>
                          <a:spcPts val="0"/>
                        </a:spcBef>
                        <a:spcAft>
                          <a:spcPts val="0"/>
                        </a:spcAft>
                        <a:buNone/>
                      </a:pPr>
                      <a:r>
                        <a:rPr lang="en" sz="1900">
                          <a:solidFill>
                            <a:schemeClr val="dk1"/>
                          </a:solidFill>
                        </a:rPr>
                        <a:t>20th July-31st August</a:t>
                      </a:r>
                      <a:endParaRPr sz="1900">
                        <a:solidFill>
                          <a:schemeClr val="dk1"/>
                        </a:solidFill>
                      </a:endParaRPr>
                    </a:p>
                  </a:txBody>
                  <a:tcPr marT="91425" marB="91425" marR="91425" marL="91425">
                    <a:lnL cap="flat" cmpd="sng" w="9525">
                      <a:solidFill>
                        <a:srgbClr val="FF0000"/>
                      </a:solidFill>
                      <a:prstDash val="solid"/>
                      <a:round/>
                      <a:headEnd len="sm" w="sm" type="none"/>
                      <a:tailEnd len="sm" w="sm" type="none"/>
                    </a:lnL>
                    <a:lnR cap="flat" cmpd="sng" w="9525">
                      <a:solidFill>
                        <a:srgbClr val="FF0000"/>
                      </a:solidFill>
                      <a:prstDash val="solid"/>
                      <a:round/>
                      <a:headEnd len="sm" w="sm" type="none"/>
                      <a:tailEnd len="sm" w="sm" type="none"/>
                    </a:lnR>
                    <a:lnT cap="flat" cmpd="sng" w="9525">
                      <a:solidFill>
                        <a:srgbClr val="FF0000"/>
                      </a:solidFill>
                      <a:prstDash val="solid"/>
                      <a:round/>
                      <a:headEnd len="sm" w="sm" type="none"/>
                      <a:tailEnd len="sm" w="sm" type="none"/>
                    </a:lnT>
                    <a:lnB cap="flat" cmpd="sng" w="9525">
                      <a:solidFill>
                        <a:srgbClr val="FF0000"/>
                      </a:solidFill>
                      <a:prstDash val="solid"/>
                      <a:round/>
                      <a:headEnd len="sm" w="sm" type="none"/>
                      <a:tailEnd len="sm" w="sm" type="none"/>
                    </a:lnB>
                    <a:solidFill>
                      <a:schemeClr val="accent6"/>
                    </a:solidFill>
                  </a:tcPr>
                </a:tc>
                <a:tc>
                  <a:txBody>
                    <a:bodyPr/>
                    <a:lstStyle/>
                    <a:p>
                      <a:pPr indent="0" lvl="0" marL="0" rtl="0" algn="l">
                        <a:spcBef>
                          <a:spcPts val="0"/>
                        </a:spcBef>
                        <a:spcAft>
                          <a:spcPts val="0"/>
                        </a:spcAft>
                        <a:buNone/>
                      </a:pPr>
                      <a:r>
                        <a:rPr lang="en" sz="1900">
                          <a:solidFill>
                            <a:schemeClr val="dk1"/>
                          </a:solidFill>
                        </a:rPr>
                        <a:t>Summer Holidays</a:t>
                      </a:r>
                      <a:endParaRPr sz="1900">
                        <a:solidFill>
                          <a:schemeClr val="dk1"/>
                        </a:solidFill>
                      </a:endParaRPr>
                    </a:p>
                  </a:txBody>
                  <a:tcPr marT="91425" marB="91425" marR="91425" marL="91425">
                    <a:lnL cap="flat" cmpd="sng" w="9525">
                      <a:solidFill>
                        <a:srgbClr val="FF0000"/>
                      </a:solidFill>
                      <a:prstDash val="solid"/>
                      <a:round/>
                      <a:headEnd len="sm" w="sm" type="none"/>
                      <a:tailEnd len="sm" w="sm" type="none"/>
                    </a:lnL>
                    <a:lnR cap="flat" cmpd="sng" w="9525">
                      <a:solidFill>
                        <a:srgbClr val="FF0000"/>
                      </a:solidFill>
                      <a:prstDash val="solid"/>
                      <a:round/>
                      <a:headEnd len="sm" w="sm" type="none"/>
                      <a:tailEnd len="sm" w="sm" type="none"/>
                    </a:lnR>
                    <a:lnT cap="flat" cmpd="sng" w="9525">
                      <a:solidFill>
                        <a:srgbClr val="FF0000"/>
                      </a:solidFill>
                      <a:prstDash val="solid"/>
                      <a:round/>
                      <a:headEnd len="sm" w="sm" type="none"/>
                      <a:tailEnd len="sm" w="sm" type="none"/>
                    </a:lnT>
                    <a:lnB cap="flat" cmpd="sng" w="9525">
                      <a:solidFill>
                        <a:srgbClr val="FF0000"/>
                      </a:solidFill>
                      <a:prstDash val="solid"/>
                      <a:round/>
                      <a:headEnd len="sm" w="sm" type="none"/>
                      <a:tailEnd len="sm" w="sm" type="none"/>
                    </a:lnB>
                    <a:solidFill>
                      <a:schemeClr val="accent6"/>
                    </a:solidFill>
                  </a:tcPr>
                </a:tc>
              </a:tr>
              <a:tr h="623550">
                <a:tc>
                  <a:txBody>
                    <a:bodyPr/>
                    <a:lstStyle/>
                    <a:p>
                      <a:pPr indent="0" lvl="0" marL="0" rtl="0" algn="l">
                        <a:spcBef>
                          <a:spcPts val="0"/>
                        </a:spcBef>
                        <a:spcAft>
                          <a:spcPts val="0"/>
                        </a:spcAft>
                        <a:buNone/>
                      </a:pPr>
                      <a:r>
                        <a:rPr b="1" lang="en" sz="2100">
                          <a:solidFill>
                            <a:schemeClr val="lt1"/>
                          </a:solidFill>
                        </a:rPr>
                        <a:t>September</a:t>
                      </a:r>
                      <a:endParaRPr b="1" sz="2100">
                        <a:solidFill>
                          <a:schemeClr val="lt1"/>
                        </a:solidFill>
                      </a:endParaRPr>
                    </a:p>
                  </a:txBody>
                  <a:tcPr marT="91425" marB="91425" marR="91425" marL="91425">
                    <a:lnL cap="flat" cmpd="sng" w="9525">
                      <a:solidFill>
                        <a:srgbClr val="FF0000"/>
                      </a:solidFill>
                      <a:prstDash val="solid"/>
                      <a:round/>
                      <a:headEnd len="sm" w="sm" type="none"/>
                      <a:tailEnd len="sm" w="sm" type="none"/>
                    </a:lnL>
                    <a:lnR cap="flat" cmpd="sng" w="9525">
                      <a:solidFill>
                        <a:srgbClr val="FF0000"/>
                      </a:solidFill>
                      <a:prstDash val="solid"/>
                      <a:round/>
                      <a:headEnd len="sm" w="sm" type="none"/>
                      <a:tailEnd len="sm" w="sm" type="none"/>
                    </a:lnR>
                    <a:lnT cap="flat" cmpd="sng" w="9525">
                      <a:solidFill>
                        <a:srgbClr val="FF0000"/>
                      </a:solidFill>
                      <a:prstDash val="solid"/>
                      <a:round/>
                      <a:headEnd len="sm" w="sm" type="none"/>
                      <a:tailEnd len="sm" w="sm" type="none"/>
                    </a:lnT>
                    <a:lnB cap="flat" cmpd="sng" w="9525">
                      <a:solidFill>
                        <a:srgbClr val="FF0000"/>
                      </a:solidFill>
                      <a:prstDash val="solid"/>
                      <a:round/>
                      <a:headEnd len="sm" w="sm" type="none"/>
                      <a:tailEnd len="sm" w="sm" type="none"/>
                    </a:lnB>
                    <a:solidFill>
                      <a:srgbClr val="FF0000"/>
                    </a:solidFill>
                  </a:tcPr>
                </a:tc>
                <a:tc>
                  <a:txBody>
                    <a:bodyPr/>
                    <a:lstStyle/>
                    <a:p>
                      <a:pPr indent="0" lvl="0" marL="0" rtl="0" algn="l">
                        <a:spcBef>
                          <a:spcPts val="0"/>
                        </a:spcBef>
                        <a:spcAft>
                          <a:spcPts val="0"/>
                        </a:spcAft>
                        <a:buNone/>
                      </a:pPr>
                      <a:r>
                        <a:t/>
                      </a:r>
                      <a:endParaRPr sz="1900">
                        <a:solidFill>
                          <a:schemeClr val="dk1"/>
                        </a:solidFill>
                      </a:endParaRPr>
                    </a:p>
                  </a:txBody>
                  <a:tcPr marT="91425" marB="91425" marR="91425" marL="91425">
                    <a:lnL cap="flat" cmpd="sng" w="9525">
                      <a:solidFill>
                        <a:srgbClr val="FF0000"/>
                      </a:solidFill>
                      <a:prstDash val="solid"/>
                      <a:round/>
                      <a:headEnd len="sm" w="sm" type="none"/>
                      <a:tailEnd len="sm" w="sm" type="none"/>
                    </a:lnL>
                    <a:lnR cap="flat" cmpd="sng" w="9525">
                      <a:solidFill>
                        <a:srgbClr val="FF0000"/>
                      </a:solidFill>
                      <a:prstDash val="solid"/>
                      <a:round/>
                      <a:headEnd len="sm" w="sm" type="none"/>
                      <a:tailEnd len="sm" w="sm" type="none"/>
                    </a:lnR>
                    <a:lnT cap="flat" cmpd="sng" w="9525">
                      <a:solidFill>
                        <a:srgbClr val="FF0000"/>
                      </a:solidFill>
                      <a:prstDash val="solid"/>
                      <a:round/>
                      <a:headEnd len="sm" w="sm" type="none"/>
                      <a:tailEnd len="sm" w="sm" type="none"/>
                    </a:lnT>
                    <a:lnB cap="flat" cmpd="sng" w="9525">
                      <a:solidFill>
                        <a:srgbClr val="FF0000"/>
                      </a:solidFill>
                      <a:prstDash val="solid"/>
                      <a:round/>
                      <a:headEnd len="sm" w="sm" type="none"/>
                      <a:tailEnd len="sm" w="sm" type="none"/>
                    </a:lnB>
                    <a:solidFill>
                      <a:srgbClr val="FF0000"/>
                    </a:solidFill>
                  </a:tcPr>
                </a:tc>
              </a:tr>
              <a:tr h="623550">
                <a:tc>
                  <a:txBody>
                    <a:bodyPr/>
                    <a:lstStyle/>
                    <a:p>
                      <a:pPr indent="0" lvl="0" marL="0" rtl="0" algn="l">
                        <a:spcBef>
                          <a:spcPts val="0"/>
                        </a:spcBef>
                        <a:spcAft>
                          <a:spcPts val="0"/>
                        </a:spcAft>
                        <a:buNone/>
                      </a:pPr>
                      <a:r>
                        <a:rPr lang="en" sz="1900">
                          <a:solidFill>
                            <a:schemeClr val="dk1"/>
                          </a:solidFill>
                        </a:rPr>
                        <a:t>9th September</a:t>
                      </a:r>
                      <a:endParaRPr sz="1900">
                        <a:solidFill>
                          <a:schemeClr val="dk1"/>
                        </a:solidFill>
                      </a:endParaRPr>
                    </a:p>
                  </a:txBody>
                  <a:tcPr marT="91425" marB="91425" marR="91425" marL="91425">
                    <a:lnL cap="flat" cmpd="sng" w="9525">
                      <a:solidFill>
                        <a:srgbClr val="FF0000"/>
                      </a:solidFill>
                      <a:prstDash val="solid"/>
                      <a:round/>
                      <a:headEnd len="sm" w="sm" type="none"/>
                      <a:tailEnd len="sm" w="sm" type="none"/>
                    </a:lnL>
                    <a:lnR cap="flat" cmpd="sng" w="9525">
                      <a:solidFill>
                        <a:srgbClr val="FF0000"/>
                      </a:solidFill>
                      <a:prstDash val="solid"/>
                      <a:round/>
                      <a:headEnd len="sm" w="sm" type="none"/>
                      <a:tailEnd len="sm" w="sm" type="none"/>
                    </a:lnR>
                    <a:lnT cap="flat" cmpd="sng" w="9525">
                      <a:solidFill>
                        <a:srgbClr val="FF0000"/>
                      </a:solidFill>
                      <a:prstDash val="solid"/>
                      <a:round/>
                      <a:headEnd len="sm" w="sm" type="none"/>
                      <a:tailEnd len="sm" w="sm" type="none"/>
                    </a:lnT>
                    <a:lnB cap="flat" cmpd="sng" w="9525">
                      <a:solidFill>
                        <a:srgbClr val="FF0000"/>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sz="1900">
                          <a:solidFill>
                            <a:schemeClr val="dk1"/>
                          </a:solidFill>
                        </a:rPr>
                        <a:t>Individual School Photos</a:t>
                      </a:r>
                      <a:endParaRPr sz="1900">
                        <a:solidFill>
                          <a:schemeClr val="dk1"/>
                        </a:solidFill>
                      </a:endParaRPr>
                    </a:p>
                  </a:txBody>
                  <a:tcPr marT="91425" marB="91425" marR="91425" marL="91425">
                    <a:lnL cap="flat" cmpd="sng" w="9525">
                      <a:solidFill>
                        <a:srgbClr val="FF0000"/>
                      </a:solidFill>
                      <a:prstDash val="solid"/>
                      <a:round/>
                      <a:headEnd len="sm" w="sm" type="none"/>
                      <a:tailEnd len="sm" w="sm" type="none"/>
                    </a:lnL>
                    <a:lnR cap="flat" cmpd="sng" w="9525">
                      <a:solidFill>
                        <a:srgbClr val="FF0000"/>
                      </a:solidFill>
                      <a:prstDash val="solid"/>
                      <a:round/>
                      <a:headEnd len="sm" w="sm" type="none"/>
                      <a:tailEnd len="sm" w="sm" type="none"/>
                    </a:lnR>
                    <a:lnT cap="flat" cmpd="sng" w="9525">
                      <a:solidFill>
                        <a:srgbClr val="FF0000"/>
                      </a:solidFill>
                      <a:prstDash val="solid"/>
                      <a:round/>
                      <a:headEnd len="sm" w="sm" type="none"/>
                      <a:tailEnd len="sm" w="sm" type="none"/>
                    </a:lnT>
                    <a:lnB cap="flat" cmpd="sng" w="9525">
                      <a:solidFill>
                        <a:srgbClr val="FF0000"/>
                      </a:solidFill>
                      <a:prstDash val="solid"/>
                      <a:round/>
                      <a:headEnd len="sm" w="sm" type="none"/>
                      <a:tailEnd len="sm" w="sm" type="none"/>
                    </a:lnB>
                    <a:solidFill>
                      <a:schemeClr val="lt1"/>
                    </a:solidFill>
                  </a:tcPr>
                </a:tc>
              </a:tr>
              <a:tr h="532400">
                <a:tc>
                  <a:txBody>
                    <a:bodyPr/>
                    <a:lstStyle/>
                    <a:p>
                      <a:pPr indent="0" lvl="0" marL="0" rtl="0" algn="l">
                        <a:spcBef>
                          <a:spcPts val="0"/>
                        </a:spcBef>
                        <a:spcAft>
                          <a:spcPts val="0"/>
                        </a:spcAft>
                        <a:buNone/>
                      </a:pPr>
                      <a:r>
                        <a:t/>
                      </a:r>
                      <a:endParaRPr b="1" sz="1900">
                        <a:solidFill>
                          <a:schemeClr val="dk1"/>
                        </a:solidFill>
                      </a:endParaRPr>
                    </a:p>
                  </a:txBody>
                  <a:tcPr marT="91425" marB="91425" marR="91425" marL="91425">
                    <a:lnL cap="flat" cmpd="sng" w="9525">
                      <a:solidFill>
                        <a:srgbClr val="FF0000"/>
                      </a:solidFill>
                      <a:prstDash val="solid"/>
                      <a:round/>
                      <a:headEnd len="sm" w="sm" type="none"/>
                      <a:tailEnd len="sm" w="sm" type="none"/>
                    </a:lnL>
                    <a:lnR cap="flat" cmpd="sng" w="9525">
                      <a:solidFill>
                        <a:srgbClr val="FF0000"/>
                      </a:solidFill>
                      <a:prstDash val="solid"/>
                      <a:round/>
                      <a:headEnd len="sm" w="sm" type="none"/>
                      <a:tailEnd len="sm" w="sm" type="none"/>
                    </a:lnR>
                    <a:lnT cap="flat" cmpd="sng" w="9525">
                      <a:solidFill>
                        <a:srgbClr val="FF0000"/>
                      </a:solidFill>
                      <a:prstDash val="solid"/>
                      <a:round/>
                      <a:headEnd len="sm" w="sm" type="none"/>
                      <a:tailEnd len="sm" w="sm" type="none"/>
                    </a:lnT>
                    <a:lnB cap="flat" cmpd="sng" w="9525">
                      <a:solidFill>
                        <a:srgbClr val="FF0000"/>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t/>
                      </a:r>
                      <a:endParaRPr b="1" sz="1900">
                        <a:solidFill>
                          <a:schemeClr val="dk1"/>
                        </a:solidFill>
                      </a:endParaRPr>
                    </a:p>
                  </a:txBody>
                  <a:tcPr marT="91425" marB="91425" marR="91425" marL="91425">
                    <a:lnL cap="flat" cmpd="sng" w="9525">
                      <a:solidFill>
                        <a:srgbClr val="FF0000"/>
                      </a:solidFill>
                      <a:prstDash val="solid"/>
                      <a:round/>
                      <a:headEnd len="sm" w="sm" type="none"/>
                      <a:tailEnd len="sm" w="sm" type="none"/>
                    </a:lnL>
                    <a:lnR cap="flat" cmpd="sng" w="9525">
                      <a:solidFill>
                        <a:srgbClr val="FF0000"/>
                      </a:solidFill>
                      <a:prstDash val="solid"/>
                      <a:round/>
                      <a:headEnd len="sm" w="sm" type="none"/>
                      <a:tailEnd len="sm" w="sm" type="none"/>
                    </a:lnR>
                    <a:lnT cap="flat" cmpd="sng" w="9525">
                      <a:solidFill>
                        <a:srgbClr val="FF0000"/>
                      </a:solidFill>
                      <a:prstDash val="solid"/>
                      <a:round/>
                      <a:headEnd len="sm" w="sm" type="none"/>
                      <a:tailEnd len="sm" w="sm" type="none"/>
                    </a:lnT>
                    <a:lnB cap="flat" cmpd="sng" w="9525">
                      <a:solidFill>
                        <a:srgbClr val="FF0000"/>
                      </a:solidFill>
                      <a:prstDash val="solid"/>
                      <a:round/>
                      <a:headEnd len="sm" w="sm" type="none"/>
                      <a:tailEnd len="sm" w="sm" type="none"/>
                    </a:lnB>
                    <a:solidFill>
                      <a:schemeClr val="lt1"/>
                    </a:solidFill>
                  </a:tcPr>
                </a:tc>
              </a:tr>
            </a:tbl>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0000"/>
        </a:solidFill>
      </p:bgPr>
    </p:bg>
    <p:spTree>
      <p:nvGrpSpPr>
        <p:cNvPr id="93" name="Shape 93"/>
        <p:cNvGrpSpPr/>
        <p:nvPr/>
      </p:nvGrpSpPr>
      <p:grpSpPr>
        <a:xfrm>
          <a:off x="0" y="0"/>
          <a:ext cx="0" cy="0"/>
          <a:chOff x="0" y="0"/>
          <a:chExt cx="0" cy="0"/>
        </a:xfrm>
      </p:grpSpPr>
      <p:sp>
        <p:nvSpPr>
          <p:cNvPr id="94" name="Google Shape;94;p15"/>
          <p:cNvSpPr txBox="1"/>
          <p:nvPr/>
        </p:nvSpPr>
        <p:spPr>
          <a:xfrm>
            <a:off x="66675" y="95250"/>
            <a:ext cx="7424100" cy="10172700"/>
          </a:xfrm>
          <a:prstGeom prst="rect">
            <a:avLst/>
          </a:prstGeom>
          <a:solidFill>
            <a:schemeClr val="lt1"/>
          </a:solidFill>
          <a:ln cap="flat" cmpd="sng" w="76200">
            <a:solidFill>
              <a:srgbClr val="FF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sz="1050">
              <a:solidFill>
                <a:srgbClr val="716863"/>
              </a:solidFill>
              <a:latin typeface="Roboto"/>
              <a:ea typeface="Roboto"/>
              <a:cs typeface="Roboto"/>
              <a:sym typeface="Roboto"/>
            </a:endParaRPr>
          </a:p>
        </p:txBody>
      </p:sp>
      <p:sp>
        <p:nvSpPr>
          <p:cNvPr id="95" name="Google Shape;95;p15"/>
          <p:cNvSpPr txBox="1"/>
          <p:nvPr/>
        </p:nvSpPr>
        <p:spPr>
          <a:xfrm rot="-2653">
            <a:off x="280949" y="273876"/>
            <a:ext cx="6998102" cy="554100"/>
          </a:xfrm>
          <a:prstGeom prst="rect">
            <a:avLst/>
          </a:prstGeom>
          <a:solidFill>
            <a:schemeClr val="lt1"/>
          </a:solidFill>
          <a:ln cap="flat" cmpd="sng" w="28575">
            <a:solidFill>
              <a:schemeClr val="lt1"/>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en" sz="2400" u="sng">
                <a:latin typeface="Calibri"/>
                <a:ea typeface="Calibri"/>
                <a:cs typeface="Calibri"/>
                <a:sym typeface="Calibri"/>
              </a:rPr>
              <a:t>Reception Kindness Class</a:t>
            </a:r>
            <a:endParaRPr b="1" sz="2400" u="sng">
              <a:latin typeface="Calibri"/>
              <a:ea typeface="Calibri"/>
              <a:cs typeface="Calibri"/>
              <a:sym typeface="Calibri"/>
            </a:endParaRPr>
          </a:p>
        </p:txBody>
      </p:sp>
      <p:sp>
        <p:nvSpPr>
          <p:cNvPr id="96" name="Google Shape;96;p15"/>
          <p:cNvSpPr txBox="1"/>
          <p:nvPr/>
        </p:nvSpPr>
        <p:spPr>
          <a:xfrm>
            <a:off x="141350" y="10306825"/>
            <a:ext cx="7349700" cy="256800"/>
          </a:xfrm>
          <a:prstGeom prst="rect">
            <a:avLst/>
          </a:prstGeom>
          <a:solidFill>
            <a:srgbClr val="FF0000"/>
          </a:solidFill>
          <a:ln cap="flat" cmpd="dbl" w="38100">
            <a:solidFill>
              <a:srgbClr val="FF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lt1"/>
                </a:solidFill>
              </a:rPr>
              <a:t>  St </a:t>
            </a:r>
            <a:r>
              <a:rPr lang="en">
                <a:solidFill>
                  <a:schemeClr val="lt1"/>
                </a:solidFill>
              </a:rPr>
              <a:t>John's</a:t>
            </a:r>
            <a:r>
              <a:rPr lang="en">
                <a:solidFill>
                  <a:schemeClr val="lt1"/>
                </a:solidFill>
              </a:rPr>
              <a:t> CofE Primary School, Goodwyns Road, Dorking, Surrey, RH4 2LR</a:t>
            </a:r>
            <a:endParaRPr>
              <a:solidFill>
                <a:schemeClr val="lt1"/>
              </a:solidFill>
            </a:endParaRPr>
          </a:p>
        </p:txBody>
      </p:sp>
      <p:sp>
        <p:nvSpPr>
          <p:cNvPr id="97" name="Google Shape;97;p15"/>
          <p:cNvSpPr txBox="1"/>
          <p:nvPr/>
        </p:nvSpPr>
        <p:spPr>
          <a:xfrm>
            <a:off x="317150" y="830675"/>
            <a:ext cx="6998100" cy="1495200"/>
          </a:xfrm>
          <a:prstGeom prst="rect">
            <a:avLst/>
          </a:prstGeom>
          <a:solidFill>
            <a:schemeClr val="lt1"/>
          </a:solidFill>
          <a:ln cap="flat" cmpd="sng" w="28575">
            <a:solidFill>
              <a:schemeClr val="lt1"/>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latin typeface="Calibri"/>
                <a:ea typeface="Calibri"/>
                <a:cs typeface="Calibri"/>
                <a:sym typeface="Calibri"/>
              </a:rPr>
              <a:t>Reception were so </a:t>
            </a:r>
            <a:r>
              <a:rPr lang="en">
                <a:solidFill>
                  <a:schemeClr val="dk1"/>
                </a:solidFill>
                <a:latin typeface="Calibri"/>
                <a:ea typeface="Calibri"/>
                <a:cs typeface="Calibri"/>
                <a:sym typeface="Calibri"/>
              </a:rPr>
              <a:t>excited</a:t>
            </a:r>
            <a:r>
              <a:rPr lang="en">
                <a:solidFill>
                  <a:schemeClr val="dk1"/>
                </a:solidFill>
                <a:latin typeface="Calibri"/>
                <a:ea typeface="Calibri"/>
                <a:cs typeface="Calibri"/>
                <a:sym typeface="Calibri"/>
              </a:rPr>
              <a:t> to receive some eggs in an incubator. We watched the eggs hatch into ducklings over two weeks.</a:t>
            </a:r>
            <a:endParaRPr>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a:solidFill>
                  <a:schemeClr val="dk1"/>
                </a:solidFill>
                <a:latin typeface="Calibri"/>
                <a:ea typeface="Calibri"/>
                <a:cs typeface="Calibri"/>
                <a:sym typeface="Calibri"/>
              </a:rPr>
              <a:t>The ducklings will be supporting our learning on the harmony principle of cycles in nature and the life cycle of plants an animals.</a:t>
            </a:r>
            <a:endParaRPr>
              <a:solidFill>
                <a:schemeClr val="dk1"/>
              </a:solidFill>
              <a:latin typeface="Calibri"/>
              <a:ea typeface="Calibri"/>
              <a:cs typeface="Calibri"/>
              <a:sym typeface="Calibri"/>
            </a:endParaRPr>
          </a:p>
        </p:txBody>
      </p:sp>
      <p:pic>
        <p:nvPicPr>
          <p:cNvPr id="98" name="Google Shape;98;p15"/>
          <p:cNvPicPr preferRelativeResize="0"/>
          <p:nvPr/>
        </p:nvPicPr>
        <p:blipFill>
          <a:blip r:embed="rId3">
            <a:alphaModFix/>
          </a:blip>
          <a:stretch>
            <a:fillRect/>
          </a:stretch>
        </p:blipFill>
        <p:spPr>
          <a:xfrm>
            <a:off x="3780000" y="6267099"/>
            <a:ext cx="2790825" cy="3356525"/>
          </a:xfrm>
          <a:prstGeom prst="rect">
            <a:avLst/>
          </a:prstGeom>
          <a:noFill/>
          <a:ln>
            <a:noFill/>
          </a:ln>
        </p:spPr>
      </p:pic>
      <p:pic>
        <p:nvPicPr>
          <p:cNvPr id="99" name="Google Shape;99;p15"/>
          <p:cNvPicPr preferRelativeResize="0"/>
          <p:nvPr/>
        </p:nvPicPr>
        <p:blipFill>
          <a:blip r:embed="rId4">
            <a:alphaModFix/>
          </a:blip>
          <a:stretch>
            <a:fillRect/>
          </a:stretch>
        </p:blipFill>
        <p:spPr>
          <a:xfrm>
            <a:off x="3780000" y="2728450"/>
            <a:ext cx="2790825" cy="3356525"/>
          </a:xfrm>
          <a:prstGeom prst="rect">
            <a:avLst/>
          </a:prstGeom>
          <a:noFill/>
          <a:ln>
            <a:noFill/>
          </a:ln>
        </p:spPr>
      </p:pic>
      <p:pic>
        <p:nvPicPr>
          <p:cNvPr id="100" name="Google Shape;100;p15"/>
          <p:cNvPicPr preferRelativeResize="0"/>
          <p:nvPr/>
        </p:nvPicPr>
        <p:blipFill>
          <a:blip r:embed="rId5">
            <a:alphaModFix/>
          </a:blip>
          <a:stretch>
            <a:fillRect/>
          </a:stretch>
        </p:blipFill>
        <p:spPr>
          <a:xfrm>
            <a:off x="733975" y="6267099"/>
            <a:ext cx="2874024" cy="3356524"/>
          </a:xfrm>
          <a:prstGeom prst="rect">
            <a:avLst/>
          </a:prstGeom>
          <a:noFill/>
          <a:ln>
            <a:noFill/>
          </a:ln>
        </p:spPr>
      </p:pic>
      <p:pic>
        <p:nvPicPr>
          <p:cNvPr id="101" name="Google Shape;101;p15"/>
          <p:cNvPicPr preferRelativeResize="0"/>
          <p:nvPr/>
        </p:nvPicPr>
        <p:blipFill>
          <a:blip r:embed="rId6">
            <a:alphaModFix/>
          </a:blip>
          <a:stretch>
            <a:fillRect/>
          </a:stretch>
        </p:blipFill>
        <p:spPr>
          <a:xfrm>
            <a:off x="733975" y="2728450"/>
            <a:ext cx="2874025" cy="335652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0000"/>
        </a:solidFill>
      </p:bgPr>
    </p:bg>
    <p:spTree>
      <p:nvGrpSpPr>
        <p:cNvPr id="105" name="Shape 105"/>
        <p:cNvGrpSpPr/>
        <p:nvPr/>
      </p:nvGrpSpPr>
      <p:grpSpPr>
        <a:xfrm>
          <a:off x="0" y="0"/>
          <a:ext cx="0" cy="0"/>
          <a:chOff x="0" y="0"/>
          <a:chExt cx="0" cy="0"/>
        </a:xfrm>
      </p:grpSpPr>
      <p:sp>
        <p:nvSpPr>
          <p:cNvPr id="106" name="Google Shape;106;p16"/>
          <p:cNvSpPr txBox="1"/>
          <p:nvPr/>
        </p:nvSpPr>
        <p:spPr>
          <a:xfrm>
            <a:off x="54025" y="95250"/>
            <a:ext cx="7423200" cy="10493700"/>
          </a:xfrm>
          <a:prstGeom prst="rect">
            <a:avLst/>
          </a:prstGeom>
          <a:solidFill>
            <a:schemeClr val="lt1"/>
          </a:solidFill>
          <a:ln cap="flat" cmpd="sng" w="28575">
            <a:solidFill>
              <a:srgbClr val="FF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sz="1600">
              <a:solidFill>
                <a:srgbClr val="222222"/>
              </a:solidFill>
              <a:highlight>
                <a:srgbClr val="FFFFFF"/>
              </a:highlight>
            </a:endParaRPr>
          </a:p>
          <a:p>
            <a:pPr indent="0" lvl="0" marL="0" rtl="0" algn="l">
              <a:spcBef>
                <a:spcPts val="0"/>
              </a:spcBef>
              <a:spcAft>
                <a:spcPts val="0"/>
              </a:spcAft>
              <a:buNone/>
            </a:pPr>
            <a:r>
              <a:t/>
            </a:r>
            <a:endParaRPr sz="1600">
              <a:solidFill>
                <a:srgbClr val="222222"/>
              </a:solidFill>
              <a:highlight>
                <a:srgbClr val="FFFFFF"/>
              </a:highlight>
            </a:endParaRPr>
          </a:p>
          <a:p>
            <a:pPr indent="0" lvl="0" marL="0" rtl="0" algn="l">
              <a:spcBef>
                <a:spcPts val="0"/>
              </a:spcBef>
              <a:spcAft>
                <a:spcPts val="0"/>
              </a:spcAft>
              <a:buNone/>
            </a:pPr>
            <a:r>
              <a:t/>
            </a:r>
            <a:endParaRPr sz="1600">
              <a:solidFill>
                <a:srgbClr val="222222"/>
              </a:solidFill>
              <a:highlight>
                <a:srgbClr val="FFFFFF"/>
              </a:highlight>
              <a:latin typeface="Calibri"/>
              <a:ea typeface="Calibri"/>
              <a:cs typeface="Calibri"/>
              <a:sym typeface="Calibri"/>
            </a:endParaRPr>
          </a:p>
          <a:p>
            <a:pPr indent="0" lvl="0" marL="0" rtl="0" algn="l">
              <a:spcBef>
                <a:spcPts val="0"/>
              </a:spcBef>
              <a:spcAft>
                <a:spcPts val="0"/>
              </a:spcAft>
              <a:buNone/>
            </a:pPr>
            <a:r>
              <a:t/>
            </a:r>
            <a:endParaRPr sz="1600">
              <a:solidFill>
                <a:srgbClr val="222222"/>
              </a:solidFill>
              <a:highlight>
                <a:srgbClr val="FFFFFF"/>
              </a:highlight>
              <a:latin typeface="Calibri"/>
              <a:ea typeface="Calibri"/>
              <a:cs typeface="Calibri"/>
              <a:sym typeface="Calibri"/>
            </a:endParaRPr>
          </a:p>
          <a:p>
            <a:pPr indent="0" lvl="0" marL="0" rtl="0" algn="l">
              <a:spcBef>
                <a:spcPts val="0"/>
              </a:spcBef>
              <a:spcAft>
                <a:spcPts val="0"/>
              </a:spcAft>
              <a:buNone/>
            </a:pPr>
            <a:r>
              <a:t/>
            </a:r>
            <a:endParaRPr sz="1600">
              <a:solidFill>
                <a:srgbClr val="222222"/>
              </a:solidFill>
              <a:highlight>
                <a:srgbClr val="FFFFFF"/>
              </a:highlight>
              <a:latin typeface="Calibri"/>
              <a:ea typeface="Calibri"/>
              <a:cs typeface="Calibri"/>
              <a:sym typeface="Calibri"/>
            </a:endParaRPr>
          </a:p>
          <a:p>
            <a:pPr indent="0" lvl="0" marL="0" rtl="0" algn="l">
              <a:spcBef>
                <a:spcPts val="0"/>
              </a:spcBef>
              <a:spcAft>
                <a:spcPts val="0"/>
              </a:spcAft>
              <a:buNone/>
            </a:pPr>
            <a:r>
              <a:t/>
            </a:r>
            <a:endParaRPr sz="1600">
              <a:solidFill>
                <a:srgbClr val="222222"/>
              </a:solidFill>
              <a:highlight>
                <a:srgbClr val="FFFFFF"/>
              </a:highlight>
              <a:latin typeface="Calibri"/>
              <a:ea typeface="Calibri"/>
              <a:cs typeface="Calibri"/>
              <a:sym typeface="Calibri"/>
            </a:endParaRPr>
          </a:p>
          <a:p>
            <a:pPr indent="0" lvl="0" marL="0" rtl="0" algn="l">
              <a:spcBef>
                <a:spcPts val="0"/>
              </a:spcBef>
              <a:spcAft>
                <a:spcPts val="0"/>
              </a:spcAft>
              <a:buNone/>
            </a:pPr>
            <a:r>
              <a:t/>
            </a:r>
            <a:endParaRPr sz="1600">
              <a:solidFill>
                <a:srgbClr val="222222"/>
              </a:solidFill>
              <a:highlight>
                <a:srgbClr val="FFFFFF"/>
              </a:highlight>
              <a:latin typeface="Calibri"/>
              <a:ea typeface="Calibri"/>
              <a:cs typeface="Calibri"/>
              <a:sym typeface="Calibri"/>
            </a:endParaRPr>
          </a:p>
          <a:p>
            <a:pPr indent="0" lvl="0" marL="0" rtl="0" algn="l">
              <a:spcBef>
                <a:spcPts val="0"/>
              </a:spcBef>
              <a:spcAft>
                <a:spcPts val="0"/>
              </a:spcAft>
              <a:buNone/>
            </a:pPr>
            <a:r>
              <a:t/>
            </a:r>
            <a:endParaRPr sz="1600">
              <a:solidFill>
                <a:srgbClr val="222222"/>
              </a:solidFill>
              <a:highlight>
                <a:srgbClr val="FFFFFF"/>
              </a:highlight>
              <a:latin typeface="Calibri"/>
              <a:ea typeface="Calibri"/>
              <a:cs typeface="Calibri"/>
              <a:sym typeface="Calibri"/>
            </a:endParaRPr>
          </a:p>
          <a:p>
            <a:pPr indent="0" lvl="0" marL="0" rtl="0" algn="l">
              <a:spcBef>
                <a:spcPts val="0"/>
              </a:spcBef>
              <a:spcAft>
                <a:spcPts val="0"/>
              </a:spcAft>
              <a:buNone/>
            </a:pPr>
            <a:r>
              <a:t/>
            </a:r>
            <a:endParaRPr sz="1600">
              <a:solidFill>
                <a:srgbClr val="222222"/>
              </a:solidFill>
              <a:highlight>
                <a:srgbClr val="FFFFFF"/>
              </a:highlight>
              <a:latin typeface="Calibri"/>
              <a:ea typeface="Calibri"/>
              <a:cs typeface="Calibri"/>
              <a:sym typeface="Calibri"/>
            </a:endParaRPr>
          </a:p>
          <a:p>
            <a:pPr indent="0" lvl="0" marL="0" rtl="0" algn="l">
              <a:spcBef>
                <a:spcPts val="0"/>
              </a:spcBef>
              <a:spcAft>
                <a:spcPts val="0"/>
              </a:spcAft>
              <a:buNone/>
            </a:pPr>
            <a:r>
              <a:t/>
            </a:r>
            <a:endParaRPr sz="1600">
              <a:solidFill>
                <a:srgbClr val="222222"/>
              </a:solidFill>
              <a:highlight>
                <a:srgbClr val="FFFFFF"/>
              </a:highlight>
              <a:latin typeface="Calibri"/>
              <a:ea typeface="Calibri"/>
              <a:cs typeface="Calibri"/>
              <a:sym typeface="Calibri"/>
            </a:endParaRPr>
          </a:p>
          <a:p>
            <a:pPr indent="0" lvl="0" marL="0" rtl="0" algn="l">
              <a:spcBef>
                <a:spcPts val="0"/>
              </a:spcBef>
              <a:spcAft>
                <a:spcPts val="0"/>
              </a:spcAft>
              <a:buNone/>
            </a:pPr>
            <a:r>
              <a:t/>
            </a:r>
            <a:endParaRPr sz="1600">
              <a:solidFill>
                <a:srgbClr val="222222"/>
              </a:solidFill>
              <a:highlight>
                <a:srgbClr val="FFFFFF"/>
              </a:highlight>
              <a:latin typeface="Calibri"/>
              <a:ea typeface="Calibri"/>
              <a:cs typeface="Calibri"/>
              <a:sym typeface="Calibri"/>
            </a:endParaRPr>
          </a:p>
          <a:p>
            <a:pPr indent="0" lvl="0" marL="0" rtl="0" algn="l">
              <a:spcBef>
                <a:spcPts val="0"/>
              </a:spcBef>
              <a:spcAft>
                <a:spcPts val="0"/>
              </a:spcAft>
              <a:buNone/>
            </a:pPr>
            <a:r>
              <a:t/>
            </a:r>
            <a:endParaRPr sz="1600">
              <a:solidFill>
                <a:srgbClr val="222222"/>
              </a:solidFill>
              <a:highlight>
                <a:srgbClr val="FFFFFF"/>
              </a:highlight>
              <a:latin typeface="Calibri"/>
              <a:ea typeface="Calibri"/>
              <a:cs typeface="Calibri"/>
              <a:sym typeface="Calibri"/>
            </a:endParaRPr>
          </a:p>
          <a:p>
            <a:pPr indent="0" lvl="0" marL="0" rtl="0" algn="r">
              <a:spcBef>
                <a:spcPts val="0"/>
              </a:spcBef>
              <a:spcAft>
                <a:spcPts val="0"/>
              </a:spcAft>
              <a:buNone/>
            </a:pPr>
            <a:r>
              <a:rPr lang="en" sz="1800">
                <a:solidFill>
                  <a:srgbClr val="222222"/>
                </a:solidFill>
                <a:highlight>
                  <a:srgbClr val="FFFFFF"/>
                </a:highlight>
              </a:rPr>
              <a:t> </a:t>
            </a:r>
            <a:endParaRPr sz="1800">
              <a:solidFill>
                <a:srgbClr val="222222"/>
              </a:solidFill>
              <a:highlight>
                <a:srgbClr val="FFFFFF"/>
              </a:highlight>
            </a:endParaRPr>
          </a:p>
          <a:p>
            <a:pPr indent="0" lvl="0" marL="0" rtl="0" algn="l">
              <a:spcBef>
                <a:spcPts val="0"/>
              </a:spcBef>
              <a:spcAft>
                <a:spcPts val="0"/>
              </a:spcAft>
              <a:buNone/>
            </a:pPr>
            <a:r>
              <a:t/>
            </a:r>
            <a:endParaRPr sz="1800">
              <a:solidFill>
                <a:srgbClr val="222222"/>
              </a:solidFill>
              <a:highlight>
                <a:srgbClr val="FFFFFF"/>
              </a:highlight>
            </a:endParaRPr>
          </a:p>
          <a:p>
            <a:pPr indent="0" lvl="0" marL="0" rtl="0" algn="l">
              <a:spcBef>
                <a:spcPts val="0"/>
              </a:spcBef>
              <a:spcAft>
                <a:spcPts val="0"/>
              </a:spcAft>
              <a:buNone/>
            </a:pPr>
            <a:r>
              <a:t/>
            </a:r>
            <a:endParaRPr sz="1800">
              <a:solidFill>
                <a:srgbClr val="222222"/>
              </a:solidFill>
              <a:highlight>
                <a:srgbClr val="FFFFFF"/>
              </a:highlight>
            </a:endParaRPr>
          </a:p>
          <a:p>
            <a:pPr indent="0" lvl="0" marL="0" rtl="0" algn="l">
              <a:spcBef>
                <a:spcPts val="0"/>
              </a:spcBef>
              <a:spcAft>
                <a:spcPts val="0"/>
              </a:spcAft>
              <a:buNone/>
            </a:pPr>
            <a:r>
              <a:t/>
            </a:r>
            <a:endParaRPr sz="1800">
              <a:solidFill>
                <a:srgbClr val="222222"/>
              </a:solidFill>
              <a:highlight>
                <a:srgbClr val="FFFFFF"/>
              </a:highlight>
            </a:endParaRPr>
          </a:p>
          <a:p>
            <a:pPr indent="0" lvl="0" marL="0" rtl="0" algn="l">
              <a:spcBef>
                <a:spcPts val="0"/>
              </a:spcBef>
              <a:spcAft>
                <a:spcPts val="0"/>
              </a:spcAft>
              <a:buNone/>
            </a:pPr>
            <a:r>
              <a:t/>
            </a:r>
            <a:endParaRPr sz="1800"/>
          </a:p>
          <a:p>
            <a:pPr indent="0" lvl="0" marL="0" rtl="0" algn="l">
              <a:spcBef>
                <a:spcPts val="0"/>
              </a:spcBef>
              <a:spcAft>
                <a:spcPts val="0"/>
              </a:spcAft>
              <a:buNone/>
            </a:pPr>
            <a:r>
              <a:rPr lang="en" sz="1800"/>
              <a:t>                                         </a:t>
            </a:r>
            <a:endParaRPr sz="1800"/>
          </a:p>
          <a:p>
            <a:pPr indent="0" lvl="0" marL="0" rtl="0" algn="l">
              <a:spcBef>
                <a:spcPts val="0"/>
              </a:spcBef>
              <a:spcAft>
                <a:spcPts val="0"/>
              </a:spcAft>
              <a:buNone/>
            </a:pPr>
            <a:r>
              <a:t/>
            </a:r>
            <a:endParaRPr sz="1800"/>
          </a:p>
          <a:p>
            <a:pPr indent="0" lvl="0" marL="0" rtl="0" algn="l">
              <a:spcBef>
                <a:spcPts val="0"/>
              </a:spcBef>
              <a:spcAft>
                <a:spcPts val="0"/>
              </a:spcAft>
              <a:buNone/>
            </a:pPr>
            <a:r>
              <a:t/>
            </a:r>
            <a:endParaRPr sz="1800"/>
          </a:p>
          <a:p>
            <a:pPr indent="0" lvl="0" marL="0" rtl="0" algn="l">
              <a:spcBef>
                <a:spcPts val="0"/>
              </a:spcBef>
              <a:spcAft>
                <a:spcPts val="0"/>
              </a:spcAft>
              <a:buNone/>
            </a:pPr>
            <a:r>
              <a:t/>
            </a:r>
            <a:endParaRPr sz="1800"/>
          </a:p>
          <a:p>
            <a:pPr indent="0" lvl="0" marL="0" rtl="0" algn="l">
              <a:spcBef>
                <a:spcPts val="0"/>
              </a:spcBef>
              <a:spcAft>
                <a:spcPts val="0"/>
              </a:spcAft>
              <a:buNone/>
            </a:pPr>
            <a:r>
              <a:t/>
            </a:r>
            <a:endParaRPr sz="1800"/>
          </a:p>
          <a:p>
            <a:pPr indent="0" lvl="0" marL="0" rtl="0" algn="l">
              <a:spcBef>
                <a:spcPts val="0"/>
              </a:spcBef>
              <a:spcAft>
                <a:spcPts val="0"/>
              </a:spcAft>
              <a:buNone/>
            </a:pPr>
            <a:r>
              <a:t/>
            </a:r>
            <a:endParaRPr sz="1800"/>
          </a:p>
          <a:p>
            <a:pPr indent="0" lvl="0" marL="0" rtl="0" algn="l">
              <a:spcBef>
                <a:spcPts val="0"/>
              </a:spcBef>
              <a:spcAft>
                <a:spcPts val="0"/>
              </a:spcAft>
              <a:buNone/>
            </a:pPr>
            <a:r>
              <a:t/>
            </a:r>
            <a:endParaRPr sz="1600">
              <a:solidFill>
                <a:srgbClr val="222222"/>
              </a:solidFill>
              <a:highlight>
                <a:srgbClr val="FFFFFF"/>
              </a:highlight>
              <a:latin typeface="Calibri"/>
              <a:ea typeface="Calibri"/>
              <a:cs typeface="Calibri"/>
              <a:sym typeface="Calibri"/>
            </a:endParaRPr>
          </a:p>
          <a:p>
            <a:pPr indent="0" lvl="0" marL="0" rtl="0" algn="l">
              <a:spcBef>
                <a:spcPts val="0"/>
              </a:spcBef>
              <a:spcAft>
                <a:spcPts val="0"/>
              </a:spcAft>
              <a:buNone/>
            </a:pPr>
            <a:r>
              <a:t/>
            </a:r>
            <a:endParaRPr sz="1600">
              <a:solidFill>
                <a:srgbClr val="222222"/>
              </a:solidFill>
              <a:highlight>
                <a:srgbClr val="FFFFFF"/>
              </a:highlight>
              <a:latin typeface="Calibri"/>
              <a:ea typeface="Calibri"/>
              <a:cs typeface="Calibri"/>
              <a:sym typeface="Calibri"/>
            </a:endParaRPr>
          </a:p>
          <a:p>
            <a:pPr indent="0" lvl="0" marL="0" rtl="0" algn="l">
              <a:spcBef>
                <a:spcPts val="0"/>
              </a:spcBef>
              <a:spcAft>
                <a:spcPts val="0"/>
              </a:spcAft>
              <a:buNone/>
            </a:pPr>
            <a:r>
              <a:t/>
            </a:r>
            <a:endParaRPr sz="1600">
              <a:solidFill>
                <a:srgbClr val="222222"/>
              </a:solidFill>
              <a:highlight>
                <a:srgbClr val="FFFFFF"/>
              </a:highlight>
              <a:latin typeface="Calibri"/>
              <a:ea typeface="Calibri"/>
              <a:cs typeface="Calibri"/>
              <a:sym typeface="Calibri"/>
            </a:endParaRPr>
          </a:p>
          <a:p>
            <a:pPr indent="0" lvl="0" marL="0" rtl="0" algn="l">
              <a:spcBef>
                <a:spcPts val="0"/>
              </a:spcBef>
              <a:spcAft>
                <a:spcPts val="0"/>
              </a:spcAft>
              <a:buNone/>
            </a:pPr>
            <a:r>
              <a:t/>
            </a:r>
            <a:endParaRPr sz="1800"/>
          </a:p>
          <a:p>
            <a:pPr indent="0" lvl="0" marL="0" rtl="0" algn="l">
              <a:spcBef>
                <a:spcPts val="0"/>
              </a:spcBef>
              <a:spcAft>
                <a:spcPts val="0"/>
              </a:spcAft>
              <a:buNone/>
            </a:pPr>
            <a:r>
              <a:t/>
            </a:r>
            <a:endParaRPr sz="1800"/>
          </a:p>
          <a:p>
            <a:pPr indent="0" lvl="0" marL="0" rtl="0" algn="l">
              <a:spcBef>
                <a:spcPts val="0"/>
              </a:spcBef>
              <a:spcAft>
                <a:spcPts val="0"/>
              </a:spcAft>
              <a:buNone/>
            </a:pPr>
            <a:r>
              <a:t/>
            </a:r>
            <a:endParaRPr sz="1800"/>
          </a:p>
          <a:p>
            <a:pPr indent="0" lvl="0" marL="0" rtl="0" algn="l">
              <a:spcBef>
                <a:spcPts val="0"/>
              </a:spcBef>
              <a:spcAft>
                <a:spcPts val="0"/>
              </a:spcAft>
              <a:buNone/>
            </a:pPr>
            <a:r>
              <a:t/>
            </a:r>
            <a:endParaRPr sz="1800"/>
          </a:p>
          <a:p>
            <a:pPr indent="0" lvl="0" marL="0" rtl="0" algn="l">
              <a:spcBef>
                <a:spcPts val="0"/>
              </a:spcBef>
              <a:spcAft>
                <a:spcPts val="0"/>
              </a:spcAft>
              <a:buNone/>
            </a:pPr>
            <a:r>
              <a:t/>
            </a:r>
            <a:endParaRPr sz="1800"/>
          </a:p>
          <a:p>
            <a:pPr indent="0" lvl="0" marL="0" rtl="0" algn="l">
              <a:spcBef>
                <a:spcPts val="0"/>
              </a:spcBef>
              <a:spcAft>
                <a:spcPts val="0"/>
              </a:spcAft>
              <a:buNone/>
            </a:pPr>
            <a:r>
              <a:t/>
            </a:r>
            <a:endParaRPr sz="1800"/>
          </a:p>
          <a:p>
            <a:pPr indent="0" lvl="0" marL="0" rtl="0" algn="l">
              <a:spcBef>
                <a:spcPts val="0"/>
              </a:spcBef>
              <a:spcAft>
                <a:spcPts val="0"/>
              </a:spcAft>
              <a:buNone/>
            </a:pPr>
            <a:r>
              <a:t/>
            </a:r>
            <a:endParaRPr sz="1800"/>
          </a:p>
          <a:p>
            <a:pPr indent="0" lvl="0" marL="0" rtl="0" algn="l">
              <a:spcBef>
                <a:spcPts val="0"/>
              </a:spcBef>
              <a:spcAft>
                <a:spcPts val="0"/>
              </a:spcAft>
              <a:buNone/>
            </a:pPr>
            <a:r>
              <a:t/>
            </a:r>
            <a:endParaRPr sz="1600">
              <a:latin typeface="Calibri"/>
              <a:ea typeface="Calibri"/>
              <a:cs typeface="Calibri"/>
              <a:sym typeface="Calibri"/>
            </a:endParaRPr>
          </a:p>
          <a:p>
            <a:pPr indent="0" lvl="0" marL="0" rtl="0" algn="l">
              <a:spcBef>
                <a:spcPts val="0"/>
              </a:spcBef>
              <a:spcAft>
                <a:spcPts val="0"/>
              </a:spcAft>
              <a:buNone/>
            </a:pPr>
            <a:r>
              <a:t/>
            </a:r>
            <a:endParaRPr sz="1800"/>
          </a:p>
          <a:p>
            <a:pPr indent="0" lvl="0" marL="0" rtl="0" algn="l">
              <a:spcBef>
                <a:spcPts val="0"/>
              </a:spcBef>
              <a:spcAft>
                <a:spcPts val="0"/>
              </a:spcAft>
              <a:buNone/>
            </a:pPr>
            <a:r>
              <a:t/>
            </a:r>
            <a:endParaRPr sz="1800"/>
          </a:p>
        </p:txBody>
      </p:sp>
      <p:sp>
        <p:nvSpPr>
          <p:cNvPr id="107" name="Google Shape;107;p16"/>
          <p:cNvSpPr/>
          <p:nvPr/>
        </p:nvSpPr>
        <p:spPr>
          <a:xfrm>
            <a:off x="4142925" y="3026625"/>
            <a:ext cx="75425" cy="88125"/>
          </a:xfrm>
          <a:custGeom>
            <a:rect b="b" l="l" r="r" t="t"/>
            <a:pathLst>
              <a:path extrusionOk="0" h="3525" w="3017">
                <a:moveTo>
                  <a:pt x="0" y="0"/>
                </a:moveTo>
                <a:cubicBezTo>
                  <a:pt x="476" y="540"/>
                  <a:pt x="2699" y="2953"/>
                  <a:pt x="2858" y="3239"/>
                </a:cubicBezTo>
                <a:cubicBezTo>
                  <a:pt x="3017" y="3525"/>
                  <a:pt x="1271" y="1969"/>
                  <a:pt x="953" y="1715"/>
                </a:cubicBezTo>
              </a:path>
            </a:pathLst>
          </a:custGeom>
          <a:noFill/>
          <a:ln cap="flat" cmpd="sng" w="9525">
            <a:solidFill>
              <a:schemeClr val="dk2"/>
            </a:solidFill>
            <a:prstDash val="solid"/>
            <a:round/>
            <a:headEnd len="med" w="med" type="none"/>
            <a:tailEnd len="med" w="med" type="none"/>
          </a:ln>
        </p:spPr>
      </p:sp>
      <p:sp>
        <p:nvSpPr>
          <p:cNvPr id="108" name="Google Shape;108;p16"/>
          <p:cNvSpPr txBox="1"/>
          <p:nvPr/>
        </p:nvSpPr>
        <p:spPr>
          <a:xfrm rot="-2532">
            <a:off x="244799" y="193339"/>
            <a:ext cx="6925502" cy="954300"/>
          </a:xfrm>
          <a:prstGeom prst="rect">
            <a:avLst/>
          </a:prstGeom>
          <a:solidFill>
            <a:schemeClr val="lt1"/>
          </a:solidFill>
          <a:ln cap="flat" cmpd="sng" w="28575">
            <a:solidFill>
              <a:schemeClr val="lt1"/>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en" sz="2400" u="sng">
                <a:latin typeface="Calibri"/>
                <a:ea typeface="Calibri"/>
                <a:cs typeface="Calibri"/>
                <a:sym typeface="Calibri"/>
              </a:rPr>
              <a:t>Year 1 Love Class</a:t>
            </a:r>
            <a:endParaRPr b="1" sz="2400" u="sng">
              <a:latin typeface="Calibri"/>
              <a:ea typeface="Calibri"/>
              <a:cs typeface="Calibri"/>
              <a:sym typeface="Calibri"/>
            </a:endParaRPr>
          </a:p>
          <a:p>
            <a:pPr indent="0" lvl="0" marL="0" rtl="0" algn="ctr">
              <a:spcBef>
                <a:spcPts val="0"/>
              </a:spcBef>
              <a:spcAft>
                <a:spcPts val="0"/>
              </a:spcAft>
              <a:buNone/>
            </a:pPr>
            <a:r>
              <a:t/>
            </a:r>
            <a:endParaRPr b="1" sz="2600" u="sng">
              <a:latin typeface="Calibri"/>
              <a:ea typeface="Calibri"/>
              <a:cs typeface="Calibri"/>
              <a:sym typeface="Calibri"/>
            </a:endParaRPr>
          </a:p>
        </p:txBody>
      </p:sp>
      <p:sp>
        <p:nvSpPr>
          <p:cNvPr id="109" name="Google Shape;109;p16"/>
          <p:cNvSpPr txBox="1"/>
          <p:nvPr/>
        </p:nvSpPr>
        <p:spPr>
          <a:xfrm>
            <a:off x="25" y="10323000"/>
            <a:ext cx="7560000" cy="369000"/>
          </a:xfrm>
          <a:prstGeom prst="rect">
            <a:avLst/>
          </a:prstGeom>
          <a:solidFill>
            <a:srgbClr val="FF0000"/>
          </a:solidFill>
          <a:ln cap="flat" cmpd="dbl" w="38100">
            <a:solidFill>
              <a:srgbClr val="FF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lt1"/>
                </a:solidFill>
              </a:rPr>
              <a:t>        </a:t>
            </a:r>
            <a:r>
              <a:rPr lang="en">
                <a:solidFill>
                  <a:schemeClr val="lt1"/>
                </a:solidFill>
              </a:rPr>
              <a:t>St </a:t>
            </a:r>
            <a:r>
              <a:rPr lang="en">
                <a:solidFill>
                  <a:schemeClr val="lt1"/>
                </a:solidFill>
              </a:rPr>
              <a:t>John's</a:t>
            </a:r>
            <a:r>
              <a:rPr lang="en">
                <a:solidFill>
                  <a:schemeClr val="lt1"/>
                </a:solidFill>
              </a:rPr>
              <a:t> CofE Primary School, Goodwyns Road, Dorking, Surrey, RH4 2LR</a:t>
            </a:r>
            <a:endParaRPr>
              <a:solidFill>
                <a:schemeClr val="lt1"/>
              </a:solidFill>
            </a:endParaRPr>
          </a:p>
        </p:txBody>
      </p:sp>
      <p:pic>
        <p:nvPicPr>
          <p:cNvPr id="110" name="Google Shape;110;p16"/>
          <p:cNvPicPr preferRelativeResize="0"/>
          <p:nvPr/>
        </p:nvPicPr>
        <p:blipFill rotWithShape="1">
          <a:blip r:embed="rId3">
            <a:alphaModFix/>
          </a:blip>
          <a:srcRect b="31285" l="10402" r="0" t="0"/>
          <a:stretch/>
        </p:blipFill>
        <p:spPr>
          <a:xfrm>
            <a:off x="3874150" y="1991775"/>
            <a:ext cx="2951002" cy="2201651"/>
          </a:xfrm>
          <a:prstGeom prst="rect">
            <a:avLst/>
          </a:prstGeom>
          <a:noFill/>
          <a:ln>
            <a:noFill/>
          </a:ln>
        </p:spPr>
      </p:pic>
      <p:pic>
        <p:nvPicPr>
          <p:cNvPr id="111" name="Google Shape;111;p16"/>
          <p:cNvPicPr preferRelativeResize="0"/>
          <p:nvPr/>
        </p:nvPicPr>
        <p:blipFill rotWithShape="1">
          <a:blip r:embed="rId4">
            <a:alphaModFix/>
          </a:blip>
          <a:srcRect b="32088" l="0" r="9771" t="4943"/>
          <a:stretch/>
        </p:blipFill>
        <p:spPr>
          <a:xfrm>
            <a:off x="590125" y="2017100"/>
            <a:ext cx="3128951" cy="2201651"/>
          </a:xfrm>
          <a:prstGeom prst="rect">
            <a:avLst/>
          </a:prstGeom>
          <a:noFill/>
          <a:ln>
            <a:noFill/>
          </a:ln>
          <a:effectLst>
            <a:outerShdw blurRad="57150" rotWithShape="0" algn="bl" dir="5400000" dist="19050">
              <a:srgbClr val="000000">
                <a:alpha val="50000"/>
              </a:srgbClr>
            </a:outerShdw>
          </a:effectLst>
        </p:spPr>
      </p:pic>
      <p:pic>
        <p:nvPicPr>
          <p:cNvPr id="112" name="Google Shape;112;p16"/>
          <p:cNvPicPr preferRelativeResize="0"/>
          <p:nvPr/>
        </p:nvPicPr>
        <p:blipFill rotWithShape="1">
          <a:blip r:embed="rId5">
            <a:alphaModFix/>
          </a:blip>
          <a:srcRect b="26601" l="13111" r="7617" t="7357"/>
          <a:stretch/>
        </p:blipFill>
        <p:spPr>
          <a:xfrm>
            <a:off x="2797525" y="4605750"/>
            <a:ext cx="2043924" cy="2201651"/>
          </a:xfrm>
          <a:prstGeom prst="rect">
            <a:avLst/>
          </a:prstGeom>
          <a:noFill/>
          <a:ln>
            <a:noFill/>
          </a:ln>
        </p:spPr>
      </p:pic>
      <p:pic>
        <p:nvPicPr>
          <p:cNvPr id="113" name="Google Shape;113;p16"/>
          <p:cNvPicPr preferRelativeResize="0"/>
          <p:nvPr/>
        </p:nvPicPr>
        <p:blipFill rotWithShape="1">
          <a:blip r:embed="rId6">
            <a:alphaModFix/>
          </a:blip>
          <a:srcRect b="16401" l="0" r="0" t="0"/>
          <a:stretch/>
        </p:blipFill>
        <p:spPr>
          <a:xfrm>
            <a:off x="536313" y="4605775"/>
            <a:ext cx="2098863" cy="2201651"/>
          </a:xfrm>
          <a:prstGeom prst="rect">
            <a:avLst/>
          </a:prstGeom>
          <a:noFill/>
          <a:ln>
            <a:noFill/>
          </a:ln>
        </p:spPr>
      </p:pic>
      <p:pic>
        <p:nvPicPr>
          <p:cNvPr id="114" name="Google Shape;114;p16"/>
          <p:cNvPicPr preferRelativeResize="0"/>
          <p:nvPr/>
        </p:nvPicPr>
        <p:blipFill rotWithShape="1">
          <a:blip r:embed="rId7">
            <a:alphaModFix/>
          </a:blip>
          <a:srcRect b="30752" l="0" r="6305" t="0"/>
          <a:stretch/>
        </p:blipFill>
        <p:spPr>
          <a:xfrm>
            <a:off x="5003800" y="4626075"/>
            <a:ext cx="2043924" cy="2157824"/>
          </a:xfrm>
          <a:prstGeom prst="rect">
            <a:avLst/>
          </a:prstGeom>
          <a:noFill/>
          <a:ln>
            <a:noFill/>
          </a:ln>
        </p:spPr>
      </p:pic>
      <p:sp>
        <p:nvSpPr>
          <p:cNvPr id="115" name="Google Shape;115;p16"/>
          <p:cNvSpPr txBox="1"/>
          <p:nvPr/>
        </p:nvSpPr>
        <p:spPr>
          <a:xfrm>
            <a:off x="244800" y="3990175"/>
            <a:ext cx="6925500" cy="615600"/>
          </a:xfrm>
          <a:prstGeom prst="rect">
            <a:avLst/>
          </a:prstGeom>
          <a:solidFill>
            <a:schemeClr val="lt1"/>
          </a:solidFill>
          <a:ln cap="flat" cmpd="sng" w="28575">
            <a:solidFill>
              <a:schemeClr val="lt1"/>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lang="en">
                <a:solidFill>
                  <a:srgbClr val="222222"/>
                </a:solidFill>
                <a:highlight>
                  <a:schemeClr val="lt1"/>
                </a:highlight>
                <a:latin typeface="Calibri"/>
                <a:ea typeface="Calibri"/>
                <a:cs typeface="Calibri"/>
                <a:sym typeface="Calibri"/>
              </a:rPr>
              <a:t>In Maths, we have been learning about shape and pattern. We made our own repeating patterns using the cubes and counters. </a:t>
            </a:r>
            <a:endParaRPr sz="1600">
              <a:solidFill>
                <a:schemeClr val="dk2"/>
              </a:solidFill>
            </a:endParaRPr>
          </a:p>
        </p:txBody>
      </p:sp>
      <p:sp>
        <p:nvSpPr>
          <p:cNvPr id="116" name="Google Shape;116;p16"/>
          <p:cNvSpPr txBox="1"/>
          <p:nvPr/>
        </p:nvSpPr>
        <p:spPr>
          <a:xfrm>
            <a:off x="356750" y="6878375"/>
            <a:ext cx="7005600" cy="831300"/>
          </a:xfrm>
          <a:prstGeom prst="rect">
            <a:avLst/>
          </a:prstGeom>
          <a:solidFill>
            <a:schemeClr val="lt1"/>
          </a:solidFill>
          <a:ln cap="flat" cmpd="sng" w="28575">
            <a:solidFill>
              <a:schemeClr val="lt1"/>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222222"/>
                </a:solidFill>
                <a:highlight>
                  <a:schemeClr val="lt1"/>
                </a:highlight>
                <a:latin typeface="Calibri"/>
                <a:ea typeface="Calibri"/>
                <a:cs typeface="Calibri"/>
                <a:sym typeface="Calibri"/>
              </a:rPr>
              <a:t>We were lucky enough to pay a visit to the duckling’s one afternoon! These lovely ducklings have been growing in the Reception class for the last week, we loved observing and interacting with them.</a:t>
            </a:r>
            <a:endParaRPr sz="1600">
              <a:solidFill>
                <a:schemeClr val="dk2"/>
              </a:solidFill>
            </a:endParaRPr>
          </a:p>
        </p:txBody>
      </p:sp>
      <p:sp>
        <p:nvSpPr>
          <p:cNvPr id="117" name="Google Shape;117;p16"/>
          <p:cNvSpPr txBox="1"/>
          <p:nvPr/>
        </p:nvSpPr>
        <p:spPr>
          <a:xfrm>
            <a:off x="356738" y="751000"/>
            <a:ext cx="6925500" cy="1173300"/>
          </a:xfrm>
          <a:prstGeom prst="rect">
            <a:avLst/>
          </a:prstGeom>
          <a:solidFill>
            <a:schemeClr val="lt1"/>
          </a:solidFill>
          <a:ln cap="flat" cmpd="sng" w="28575">
            <a:solidFill>
              <a:schemeClr val="lt1"/>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rgbClr val="222222"/>
                </a:solidFill>
                <a:highlight>
                  <a:schemeClr val="lt1"/>
                </a:highlight>
                <a:latin typeface="Calibri"/>
                <a:ea typeface="Calibri"/>
                <a:cs typeface="Calibri"/>
                <a:sym typeface="Calibri"/>
              </a:rPr>
              <a:t>In D.T. this term our topic was based around Castles. We evaluated toy castles, explored, designed, made and decorated our own out of junk modelling. We had so much fun adding details such as a drawbridge, arrow slits, battlements, portcullis and flags. </a:t>
            </a:r>
            <a:endParaRPr>
              <a:solidFill>
                <a:srgbClr val="222222"/>
              </a:solidFill>
              <a:highlight>
                <a:schemeClr val="lt1"/>
              </a:highlight>
              <a:latin typeface="Calibri"/>
              <a:ea typeface="Calibri"/>
              <a:cs typeface="Calibri"/>
              <a:sym typeface="Calibri"/>
            </a:endParaRPr>
          </a:p>
          <a:p>
            <a:pPr indent="0" lvl="0" marL="0" rtl="0" algn="l">
              <a:spcBef>
                <a:spcPts val="0"/>
              </a:spcBef>
              <a:spcAft>
                <a:spcPts val="0"/>
              </a:spcAft>
              <a:buNone/>
            </a:pPr>
            <a:r>
              <a:t/>
            </a:r>
            <a:endParaRPr>
              <a:solidFill>
                <a:srgbClr val="222222"/>
              </a:solidFill>
              <a:highlight>
                <a:schemeClr val="lt1"/>
              </a:highlight>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a:solidFill>
                  <a:srgbClr val="222222"/>
                </a:solidFill>
                <a:highlight>
                  <a:schemeClr val="lt1"/>
                </a:highlight>
                <a:latin typeface="Calibri"/>
                <a:ea typeface="Calibri"/>
                <a:cs typeface="Calibri"/>
                <a:sym typeface="Calibri"/>
              </a:rPr>
              <a:t>We are looking forward to applying our new learning on our school trip to Hever Castle!</a:t>
            </a:r>
            <a:endParaRPr sz="1800">
              <a:solidFill>
                <a:schemeClr val="dk2"/>
              </a:solidFill>
            </a:endParaRPr>
          </a:p>
        </p:txBody>
      </p:sp>
      <p:pic>
        <p:nvPicPr>
          <p:cNvPr id="118" name="Google Shape;118;p16"/>
          <p:cNvPicPr preferRelativeResize="0"/>
          <p:nvPr/>
        </p:nvPicPr>
        <p:blipFill rotWithShape="1">
          <a:blip r:embed="rId8">
            <a:alphaModFix/>
          </a:blip>
          <a:srcRect b="3536" l="5750" r="13146" t="5793"/>
          <a:stretch/>
        </p:blipFill>
        <p:spPr>
          <a:xfrm>
            <a:off x="2795275" y="7514675"/>
            <a:ext cx="1969501" cy="27276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0000"/>
        </a:solidFill>
      </p:bgPr>
    </p:bg>
    <p:spTree>
      <p:nvGrpSpPr>
        <p:cNvPr id="122" name="Shape 122"/>
        <p:cNvGrpSpPr/>
        <p:nvPr/>
      </p:nvGrpSpPr>
      <p:grpSpPr>
        <a:xfrm>
          <a:off x="0" y="0"/>
          <a:ext cx="0" cy="0"/>
          <a:chOff x="0" y="0"/>
          <a:chExt cx="0" cy="0"/>
        </a:xfrm>
      </p:grpSpPr>
      <p:sp>
        <p:nvSpPr>
          <p:cNvPr id="123" name="Google Shape;123;p17"/>
          <p:cNvSpPr txBox="1"/>
          <p:nvPr/>
        </p:nvSpPr>
        <p:spPr>
          <a:xfrm>
            <a:off x="85725" y="103200"/>
            <a:ext cx="7386600" cy="10485600"/>
          </a:xfrm>
          <a:prstGeom prst="rect">
            <a:avLst/>
          </a:prstGeom>
          <a:solidFill>
            <a:schemeClr val="lt1"/>
          </a:solidFill>
          <a:ln cap="flat" cmpd="sng" w="28575">
            <a:solidFill>
              <a:srgbClr val="FF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p>
        </p:txBody>
      </p:sp>
      <p:sp>
        <p:nvSpPr>
          <p:cNvPr id="124" name="Google Shape;124;p17"/>
          <p:cNvSpPr txBox="1"/>
          <p:nvPr/>
        </p:nvSpPr>
        <p:spPr>
          <a:xfrm rot="-2532">
            <a:off x="244799" y="193339"/>
            <a:ext cx="6925502" cy="554100"/>
          </a:xfrm>
          <a:prstGeom prst="rect">
            <a:avLst/>
          </a:prstGeom>
          <a:solidFill>
            <a:schemeClr val="lt1"/>
          </a:solidFill>
          <a:ln cap="flat" cmpd="sng" w="28575">
            <a:solidFill>
              <a:schemeClr val="lt1"/>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en" sz="2400" u="sng">
                <a:latin typeface="Calibri"/>
                <a:ea typeface="Calibri"/>
                <a:cs typeface="Calibri"/>
                <a:sym typeface="Calibri"/>
              </a:rPr>
              <a:t>Year 2 Trust Class</a:t>
            </a:r>
            <a:endParaRPr b="1" sz="2400" u="sng">
              <a:latin typeface="Calibri"/>
              <a:ea typeface="Calibri"/>
              <a:cs typeface="Calibri"/>
              <a:sym typeface="Calibri"/>
            </a:endParaRPr>
          </a:p>
        </p:txBody>
      </p:sp>
      <p:sp>
        <p:nvSpPr>
          <p:cNvPr id="125" name="Google Shape;125;p17"/>
          <p:cNvSpPr txBox="1"/>
          <p:nvPr/>
        </p:nvSpPr>
        <p:spPr>
          <a:xfrm>
            <a:off x="1213975" y="8236325"/>
            <a:ext cx="3004500" cy="192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17"/>
          <p:cNvSpPr txBox="1"/>
          <p:nvPr/>
        </p:nvSpPr>
        <p:spPr>
          <a:xfrm>
            <a:off x="241200" y="679400"/>
            <a:ext cx="7074000" cy="10194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t/>
            </a:r>
            <a:endParaRPr>
              <a:solidFill>
                <a:schemeClr val="dk1"/>
              </a:solidFill>
              <a:latin typeface="Calibri"/>
              <a:ea typeface="Calibri"/>
              <a:cs typeface="Calibri"/>
              <a:sym typeface="Calibri"/>
            </a:endParaRPr>
          </a:p>
          <a:p>
            <a:pPr indent="0" lvl="0" marL="0" rtl="0" algn="l">
              <a:lnSpc>
                <a:spcPct val="100000"/>
              </a:lnSpc>
              <a:spcBef>
                <a:spcPts val="0"/>
              </a:spcBef>
              <a:spcAft>
                <a:spcPts val="0"/>
              </a:spcAft>
              <a:buNone/>
            </a:pPr>
            <a:r>
              <a:rPr lang="en">
                <a:solidFill>
                  <a:schemeClr val="dk1"/>
                </a:solidFill>
                <a:latin typeface="Calibri"/>
                <a:ea typeface="Calibri"/>
                <a:cs typeface="Calibri"/>
                <a:sym typeface="Calibri"/>
              </a:rPr>
              <a:t>What an amazing time Year 2 have had learning this term! They have been to the Discovery centre where there was much hilarity over distorting mirrors and excitement about making different sounds, jumping on a big piano, making shadows and trying to keep a disc on a turntable. </a:t>
            </a:r>
            <a:endParaRPr>
              <a:solidFill>
                <a:schemeClr val="dk1"/>
              </a:solidFill>
              <a:latin typeface="Calibri"/>
              <a:ea typeface="Calibri"/>
              <a:cs typeface="Calibri"/>
              <a:sym typeface="Calibri"/>
            </a:endParaRPr>
          </a:p>
          <a:p>
            <a:pPr indent="0" lvl="0" marL="0" rtl="0" algn="l">
              <a:lnSpc>
                <a:spcPct val="100000"/>
              </a:lnSpc>
              <a:spcBef>
                <a:spcPts val="0"/>
              </a:spcBef>
              <a:spcAft>
                <a:spcPts val="0"/>
              </a:spcAft>
              <a:buNone/>
            </a:pPr>
            <a:r>
              <a:t/>
            </a:r>
            <a:endParaRPr>
              <a:solidFill>
                <a:schemeClr val="dk1"/>
              </a:solidFill>
              <a:latin typeface="Calibri"/>
              <a:ea typeface="Calibri"/>
              <a:cs typeface="Calibri"/>
              <a:sym typeface="Calibri"/>
            </a:endParaRPr>
          </a:p>
          <a:p>
            <a:pPr indent="0" lvl="0" marL="0" rtl="0" algn="l">
              <a:lnSpc>
                <a:spcPct val="100000"/>
              </a:lnSpc>
              <a:spcBef>
                <a:spcPts val="0"/>
              </a:spcBef>
              <a:spcAft>
                <a:spcPts val="0"/>
              </a:spcAft>
              <a:buNone/>
            </a:pPr>
            <a:r>
              <a:rPr lang="en">
                <a:solidFill>
                  <a:schemeClr val="dk1"/>
                </a:solidFill>
                <a:latin typeface="Calibri"/>
                <a:ea typeface="Calibri"/>
                <a:cs typeface="Calibri"/>
                <a:sym typeface="Calibri"/>
              </a:rPr>
              <a:t>They have learnt facts about significant people including Amy Johnson and Neil Armstrong.  The facts they learnt about Amelia Earhart were written on a paper plane and then they got to fly them in the playground! </a:t>
            </a:r>
            <a:endParaRPr>
              <a:solidFill>
                <a:schemeClr val="dk1"/>
              </a:solidFill>
              <a:latin typeface="Calibri"/>
              <a:ea typeface="Calibri"/>
              <a:cs typeface="Calibri"/>
              <a:sym typeface="Calibri"/>
            </a:endParaRPr>
          </a:p>
          <a:p>
            <a:pPr indent="0" lvl="0" marL="0" rtl="0" algn="l">
              <a:lnSpc>
                <a:spcPct val="100000"/>
              </a:lnSpc>
              <a:spcBef>
                <a:spcPts val="0"/>
              </a:spcBef>
              <a:spcAft>
                <a:spcPts val="0"/>
              </a:spcAft>
              <a:buNone/>
            </a:pPr>
            <a:r>
              <a:t/>
            </a:r>
            <a:endParaRPr>
              <a:solidFill>
                <a:schemeClr val="dk1"/>
              </a:solidFill>
              <a:latin typeface="Calibri"/>
              <a:ea typeface="Calibri"/>
              <a:cs typeface="Calibri"/>
              <a:sym typeface="Calibri"/>
            </a:endParaRPr>
          </a:p>
          <a:p>
            <a:pPr indent="0" lvl="0" marL="0" rtl="0" algn="l">
              <a:lnSpc>
                <a:spcPct val="100000"/>
              </a:lnSpc>
              <a:spcBef>
                <a:spcPts val="0"/>
              </a:spcBef>
              <a:spcAft>
                <a:spcPts val="0"/>
              </a:spcAft>
              <a:buNone/>
            </a:pPr>
            <a:r>
              <a:t/>
            </a:r>
            <a:endParaRPr>
              <a:solidFill>
                <a:schemeClr val="dk1"/>
              </a:solidFill>
              <a:latin typeface="Calibri"/>
              <a:ea typeface="Calibri"/>
              <a:cs typeface="Calibri"/>
              <a:sym typeface="Calibri"/>
            </a:endParaRPr>
          </a:p>
          <a:p>
            <a:pPr indent="0" lvl="0" marL="0" rtl="0" algn="l">
              <a:lnSpc>
                <a:spcPct val="100000"/>
              </a:lnSpc>
              <a:spcBef>
                <a:spcPts val="0"/>
              </a:spcBef>
              <a:spcAft>
                <a:spcPts val="0"/>
              </a:spcAft>
              <a:buNone/>
            </a:pPr>
            <a:r>
              <a:t/>
            </a:r>
            <a:endParaRPr>
              <a:solidFill>
                <a:schemeClr val="dk1"/>
              </a:solidFill>
              <a:latin typeface="Calibri"/>
              <a:ea typeface="Calibri"/>
              <a:cs typeface="Calibri"/>
              <a:sym typeface="Calibri"/>
            </a:endParaRPr>
          </a:p>
          <a:p>
            <a:pPr indent="0" lvl="0" marL="0" rtl="0" algn="l">
              <a:lnSpc>
                <a:spcPct val="100000"/>
              </a:lnSpc>
              <a:spcBef>
                <a:spcPts val="0"/>
              </a:spcBef>
              <a:spcAft>
                <a:spcPts val="0"/>
              </a:spcAft>
              <a:buNone/>
            </a:pPr>
            <a:r>
              <a:t/>
            </a:r>
            <a:endParaRPr>
              <a:solidFill>
                <a:schemeClr val="dk1"/>
              </a:solidFill>
              <a:latin typeface="Calibri"/>
              <a:ea typeface="Calibri"/>
              <a:cs typeface="Calibri"/>
              <a:sym typeface="Calibri"/>
            </a:endParaRPr>
          </a:p>
          <a:p>
            <a:pPr indent="0" lvl="0" marL="0" rtl="0" algn="l">
              <a:lnSpc>
                <a:spcPct val="100000"/>
              </a:lnSpc>
              <a:spcBef>
                <a:spcPts val="0"/>
              </a:spcBef>
              <a:spcAft>
                <a:spcPts val="0"/>
              </a:spcAft>
              <a:buNone/>
            </a:pPr>
            <a:r>
              <a:t/>
            </a:r>
            <a:endParaRPr>
              <a:solidFill>
                <a:schemeClr val="dk1"/>
              </a:solidFill>
              <a:latin typeface="Calibri"/>
              <a:ea typeface="Calibri"/>
              <a:cs typeface="Calibri"/>
              <a:sym typeface="Calibri"/>
            </a:endParaRPr>
          </a:p>
          <a:p>
            <a:pPr indent="0" lvl="0" marL="0" rtl="0" algn="l">
              <a:lnSpc>
                <a:spcPct val="100000"/>
              </a:lnSpc>
              <a:spcBef>
                <a:spcPts val="0"/>
              </a:spcBef>
              <a:spcAft>
                <a:spcPts val="0"/>
              </a:spcAft>
              <a:buNone/>
            </a:pPr>
            <a:r>
              <a:t/>
            </a:r>
            <a:endParaRPr>
              <a:solidFill>
                <a:schemeClr val="dk1"/>
              </a:solidFill>
              <a:latin typeface="Calibri"/>
              <a:ea typeface="Calibri"/>
              <a:cs typeface="Calibri"/>
              <a:sym typeface="Calibri"/>
            </a:endParaRPr>
          </a:p>
          <a:p>
            <a:pPr indent="0" lvl="0" marL="0" rtl="0" algn="l">
              <a:lnSpc>
                <a:spcPct val="100000"/>
              </a:lnSpc>
              <a:spcBef>
                <a:spcPts val="0"/>
              </a:spcBef>
              <a:spcAft>
                <a:spcPts val="0"/>
              </a:spcAft>
              <a:buNone/>
            </a:pPr>
            <a:r>
              <a:t/>
            </a:r>
            <a:endParaRPr>
              <a:solidFill>
                <a:schemeClr val="dk1"/>
              </a:solidFill>
              <a:latin typeface="Calibri"/>
              <a:ea typeface="Calibri"/>
              <a:cs typeface="Calibri"/>
              <a:sym typeface="Calibri"/>
            </a:endParaRPr>
          </a:p>
          <a:p>
            <a:pPr indent="0" lvl="0" marL="0" rtl="0" algn="l">
              <a:lnSpc>
                <a:spcPct val="100000"/>
              </a:lnSpc>
              <a:spcBef>
                <a:spcPts val="0"/>
              </a:spcBef>
              <a:spcAft>
                <a:spcPts val="0"/>
              </a:spcAft>
              <a:buNone/>
            </a:pPr>
            <a:r>
              <a:t/>
            </a:r>
            <a:endParaRPr>
              <a:solidFill>
                <a:schemeClr val="dk1"/>
              </a:solidFill>
              <a:latin typeface="Calibri"/>
              <a:ea typeface="Calibri"/>
              <a:cs typeface="Calibri"/>
              <a:sym typeface="Calibri"/>
            </a:endParaRPr>
          </a:p>
          <a:p>
            <a:pPr indent="0" lvl="0" marL="0" rtl="0" algn="l">
              <a:lnSpc>
                <a:spcPct val="100000"/>
              </a:lnSpc>
              <a:spcBef>
                <a:spcPts val="0"/>
              </a:spcBef>
              <a:spcAft>
                <a:spcPts val="0"/>
              </a:spcAft>
              <a:buNone/>
            </a:pPr>
            <a:r>
              <a:t/>
            </a:r>
            <a:endParaRPr>
              <a:solidFill>
                <a:schemeClr val="dk1"/>
              </a:solidFill>
              <a:latin typeface="Calibri"/>
              <a:ea typeface="Calibri"/>
              <a:cs typeface="Calibri"/>
              <a:sym typeface="Calibri"/>
            </a:endParaRPr>
          </a:p>
          <a:p>
            <a:pPr indent="0" lvl="0" marL="0" rtl="0" algn="l">
              <a:lnSpc>
                <a:spcPct val="100000"/>
              </a:lnSpc>
              <a:spcBef>
                <a:spcPts val="0"/>
              </a:spcBef>
              <a:spcAft>
                <a:spcPts val="0"/>
              </a:spcAft>
              <a:buNone/>
            </a:pPr>
            <a:r>
              <a:t/>
            </a:r>
            <a:endParaRPr>
              <a:solidFill>
                <a:schemeClr val="dk1"/>
              </a:solidFill>
              <a:latin typeface="Calibri"/>
              <a:ea typeface="Calibri"/>
              <a:cs typeface="Calibri"/>
              <a:sym typeface="Calibri"/>
            </a:endParaRPr>
          </a:p>
          <a:p>
            <a:pPr indent="0" lvl="0" marL="0" rtl="0" algn="l">
              <a:lnSpc>
                <a:spcPct val="100000"/>
              </a:lnSpc>
              <a:spcBef>
                <a:spcPts val="0"/>
              </a:spcBef>
              <a:spcAft>
                <a:spcPts val="0"/>
              </a:spcAft>
              <a:buNone/>
            </a:pPr>
            <a:r>
              <a:t/>
            </a:r>
            <a:endParaRPr>
              <a:solidFill>
                <a:schemeClr val="dk1"/>
              </a:solidFill>
              <a:latin typeface="Calibri"/>
              <a:ea typeface="Calibri"/>
              <a:cs typeface="Calibri"/>
              <a:sym typeface="Calibri"/>
            </a:endParaRPr>
          </a:p>
          <a:p>
            <a:pPr indent="0" lvl="0" marL="0" rtl="0" algn="l">
              <a:lnSpc>
                <a:spcPct val="100000"/>
              </a:lnSpc>
              <a:spcBef>
                <a:spcPts val="0"/>
              </a:spcBef>
              <a:spcAft>
                <a:spcPts val="0"/>
              </a:spcAft>
              <a:buNone/>
            </a:pPr>
            <a:r>
              <a:t/>
            </a:r>
            <a:endParaRPr>
              <a:solidFill>
                <a:schemeClr val="dk1"/>
              </a:solidFill>
              <a:latin typeface="Calibri"/>
              <a:ea typeface="Calibri"/>
              <a:cs typeface="Calibri"/>
              <a:sym typeface="Calibri"/>
            </a:endParaRPr>
          </a:p>
          <a:p>
            <a:pPr indent="0" lvl="0" marL="0" rtl="0" algn="l">
              <a:lnSpc>
                <a:spcPct val="100000"/>
              </a:lnSpc>
              <a:spcBef>
                <a:spcPts val="0"/>
              </a:spcBef>
              <a:spcAft>
                <a:spcPts val="0"/>
              </a:spcAft>
              <a:buNone/>
            </a:pPr>
            <a:r>
              <a:t/>
            </a:r>
            <a:endParaRPr>
              <a:solidFill>
                <a:schemeClr val="dk1"/>
              </a:solidFill>
              <a:latin typeface="Calibri"/>
              <a:ea typeface="Calibri"/>
              <a:cs typeface="Calibri"/>
              <a:sym typeface="Calibri"/>
            </a:endParaRPr>
          </a:p>
          <a:p>
            <a:pPr indent="0" lvl="0" marL="0" rtl="0" algn="l">
              <a:lnSpc>
                <a:spcPct val="100000"/>
              </a:lnSpc>
              <a:spcBef>
                <a:spcPts val="0"/>
              </a:spcBef>
              <a:spcAft>
                <a:spcPts val="0"/>
              </a:spcAft>
              <a:buNone/>
            </a:pPr>
            <a:r>
              <a:rPr lang="en">
                <a:solidFill>
                  <a:schemeClr val="dk1"/>
                </a:solidFill>
                <a:latin typeface="Calibri"/>
                <a:ea typeface="Calibri"/>
                <a:cs typeface="Calibri"/>
                <a:sym typeface="Calibri"/>
              </a:rPr>
              <a:t>The children have investigated how exercise impacts the body. It was a lovely lesson outside so we could run, walk, skip and also complete ‘spotty dogs’. </a:t>
            </a:r>
            <a:endParaRPr>
              <a:solidFill>
                <a:schemeClr val="dk1"/>
              </a:solidFill>
              <a:latin typeface="Calibri"/>
              <a:ea typeface="Calibri"/>
              <a:cs typeface="Calibri"/>
              <a:sym typeface="Calibri"/>
            </a:endParaRPr>
          </a:p>
          <a:p>
            <a:pPr indent="0" lvl="0" marL="0" rtl="0" algn="l">
              <a:lnSpc>
                <a:spcPct val="100000"/>
              </a:lnSpc>
              <a:spcBef>
                <a:spcPts val="0"/>
              </a:spcBef>
              <a:spcAft>
                <a:spcPts val="0"/>
              </a:spcAft>
              <a:buNone/>
            </a:pPr>
            <a:r>
              <a:t/>
            </a:r>
            <a:endParaRPr>
              <a:solidFill>
                <a:schemeClr val="dk1"/>
              </a:solidFill>
              <a:latin typeface="Calibri"/>
              <a:ea typeface="Calibri"/>
              <a:cs typeface="Calibri"/>
              <a:sym typeface="Calibri"/>
            </a:endParaRPr>
          </a:p>
          <a:p>
            <a:pPr indent="0" lvl="0" marL="0" rtl="0" algn="l">
              <a:lnSpc>
                <a:spcPct val="100000"/>
              </a:lnSpc>
              <a:spcBef>
                <a:spcPts val="0"/>
              </a:spcBef>
              <a:spcAft>
                <a:spcPts val="0"/>
              </a:spcAft>
              <a:buNone/>
            </a:pPr>
            <a:r>
              <a:t/>
            </a:r>
            <a:endParaRPr>
              <a:solidFill>
                <a:schemeClr val="dk1"/>
              </a:solidFill>
              <a:latin typeface="Calibri"/>
              <a:ea typeface="Calibri"/>
              <a:cs typeface="Calibri"/>
              <a:sym typeface="Calibri"/>
            </a:endParaRPr>
          </a:p>
          <a:p>
            <a:pPr indent="0" lvl="0" marL="0" rtl="0" algn="l">
              <a:lnSpc>
                <a:spcPct val="100000"/>
              </a:lnSpc>
              <a:spcBef>
                <a:spcPts val="0"/>
              </a:spcBef>
              <a:spcAft>
                <a:spcPts val="0"/>
              </a:spcAft>
              <a:buNone/>
            </a:pPr>
            <a:r>
              <a:t/>
            </a:r>
            <a:endParaRPr>
              <a:solidFill>
                <a:schemeClr val="dk1"/>
              </a:solidFill>
              <a:latin typeface="Calibri"/>
              <a:ea typeface="Calibri"/>
              <a:cs typeface="Calibri"/>
              <a:sym typeface="Calibri"/>
            </a:endParaRPr>
          </a:p>
          <a:p>
            <a:pPr indent="0" lvl="0" marL="0" rtl="0" algn="l">
              <a:lnSpc>
                <a:spcPct val="100000"/>
              </a:lnSpc>
              <a:spcBef>
                <a:spcPts val="0"/>
              </a:spcBef>
              <a:spcAft>
                <a:spcPts val="0"/>
              </a:spcAft>
              <a:buNone/>
            </a:pPr>
            <a:r>
              <a:t/>
            </a:r>
            <a:endParaRPr>
              <a:solidFill>
                <a:schemeClr val="dk1"/>
              </a:solidFill>
              <a:latin typeface="Calibri"/>
              <a:ea typeface="Calibri"/>
              <a:cs typeface="Calibri"/>
              <a:sym typeface="Calibri"/>
            </a:endParaRPr>
          </a:p>
          <a:p>
            <a:pPr indent="0" lvl="0" marL="0" rtl="0" algn="l">
              <a:lnSpc>
                <a:spcPct val="100000"/>
              </a:lnSpc>
              <a:spcBef>
                <a:spcPts val="0"/>
              </a:spcBef>
              <a:spcAft>
                <a:spcPts val="0"/>
              </a:spcAft>
              <a:buNone/>
            </a:pPr>
            <a:r>
              <a:t/>
            </a:r>
            <a:endParaRPr>
              <a:solidFill>
                <a:schemeClr val="dk1"/>
              </a:solidFill>
              <a:latin typeface="Calibri"/>
              <a:ea typeface="Calibri"/>
              <a:cs typeface="Calibri"/>
              <a:sym typeface="Calibri"/>
            </a:endParaRPr>
          </a:p>
          <a:p>
            <a:pPr indent="0" lvl="0" marL="0" rtl="0" algn="l">
              <a:lnSpc>
                <a:spcPct val="100000"/>
              </a:lnSpc>
              <a:spcBef>
                <a:spcPts val="0"/>
              </a:spcBef>
              <a:spcAft>
                <a:spcPts val="0"/>
              </a:spcAft>
              <a:buNone/>
            </a:pPr>
            <a:r>
              <a:t/>
            </a:r>
            <a:endParaRPr>
              <a:solidFill>
                <a:schemeClr val="dk1"/>
              </a:solidFill>
              <a:latin typeface="Calibri"/>
              <a:ea typeface="Calibri"/>
              <a:cs typeface="Calibri"/>
              <a:sym typeface="Calibri"/>
            </a:endParaRPr>
          </a:p>
          <a:p>
            <a:pPr indent="0" lvl="0" marL="0" rtl="0" algn="l">
              <a:lnSpc>
                <a:spcPct val="100000"/>
              </a:lnSpc>
              <a:spcBef>
                <a:spcPts val="0"/>
              </a:spcBef>
              <a:spcAft>
                <a:spcPts val="0"/>
              </a:spcAft>
              <a:buNone/>
            </a:pPr>
            <a:r>
              <a:t/>
            </a:r>
            <a:endParaRPr>
              <a:solidFill>
                <a:schemeClr val="dk1"/>
              </a:solidFill>
              <a:latin typeface="Calibri"/>
              <a:ea typeface="Calibri"/>
              <a:cs typeface="Calibri"/>
              <a:sym typeface="Calibri"/>
            </a:endParaRPr>
          </a:p>
          <a:p>
            <a:pPr indent="0" lvl="0" marL="0" rtl="0" algn="l">
              <a:lnSpc>
                <a:spcPct val="100000"/>
              </a:lnSpc>
              <a:spcBef>
                <a:spcPts val="0"/>
              </a:spcBef>
              <a:spcAft>
                <a:spcPts val="0"/>
              </a:spcAft>
              <a:buNone/>
            </a:pPr>
            <a:r>
              <a:t/>
            </a:r>
            <a:endParaRPr>
              <a:solidFill>
                <a:schemeClr val="dk1"/>
              </a:solidFill>
              <a:latin typeface="Calibri"/>
              <a:ea typeface="Calibri"/>
              <a:cs typeface="Calibri"/>
              <a:sym typeface="Calibri"/>
            </a:endParaRPr>
          </a:p>
          <a:p>
            <a:pPr indent="0" lvl="0" marL="0" rtl="0" algn="l">
              <a:lnSpc>
                <a:spcPct val="100000"/>
              </a:lnSpc>
              <a:spcBef>
                <a:spcPts val="0"/>
              </a:spcBef>
              <a:spcAft>
                <a:spcPts val="0"/>
              </a:spcAft>
              <a:buNone/>
            </a:pPr>
            <a:r>
              <a:t/>
            </a:r>
            <a:endParaRPr>
              <a:solidFill>
                <a:schemeClr val="dk1"/>
              </a:solidFill>
              <a:latin typeface="Calibri"/>
              <a:ea typeface="Calibri"/>
              <a:cs typeface="Calibri"/>
              <a:sym typeface="Calibri"/>
            </a:endParaRPr>
          </a:p>
          <a:p>
            <a:pPr indent="0" lvl="0" marL="0" rtl="0" algn="l">
              <a:lnSpc>
                <a:spcPct val="100000"/>
              </a:lnSpc>
              <a:spcBef>
                <a:spcPts val="0"/>
              </a:spcBef>
              <a:spcAft>
                <a:spcPts val="0"/>
              </a:spcAft>
              <a:buNone/>
            </a:pPr>
            <a:r>
              <a:rPr lang="en">
                <a:solidFill>
                  <a:schemeClr val="dk1"/>
                </a:solidFill>
                <a:latin typeface="Calibri"/>
                <a:ea typeface="Calibri"/>
                <a:cs typeface="Calibri"/>
                <a:sym typeface="Calibri"/>
              </a:rPr>
              <a:t> They have looked at how much sugar is in drinks and discussed which is the healthiest option. </a:t>
            </a:r>
            <a:endParaRPr>
              <a:solidFill>
                <a:schemeClr val="dk1"/>
              </a:solidFill>
              <a:latin typeface="Calibri"/>
              <a:ea typeface="Calibri"/>
              <a:cs typeface="Calibri"/>
              <a:sym typeface="Calibri"/>
            </a:endParaRPr>
          </a:p>
          <a:p>
            <a:pPr indent="0" lvl="0" marL="0" rtl="0" algn="l">
              <a:lnSpc>
                <a:spcPct val="100000"/>
              </a:lnSpc>
              <a:spcBef>
                <a:spcPts val="0"/>
              </a:spcBef>
              <a:spcAft>
                <a:spcPts val="0"/>
              </a:spcAft>
              <a:buNone/>
            </a:pPr>
            <a:r>
              <a:rPr lang="en">
                <a:solidFill>
                  <a:schemeClr val="dk1"/>
                </a:solidFill>
                <a:latin typeface="Calibri"/>
                <a:ea typeface="Calibri"/>
                <a:cs typeface="Calibri"/>
                <a:sym typeface="Calibri"/>
              </a:rPr>
              <a:t> The children have completed their first story map (rather than a story mountain) and written</a:t>
            </a:r>
            <a:endParaRPr>
              <a:solidFill>
                <a:schemeClr val="dk1"/>
              </a:solidFill>
              <a:latin typeface="Calibri"/>
              <a:ea typeface="Calibri"/>
              <a:cs typeface="Calibri"/>
              <a:sym typeface="Calibri"/>
            </a:endParaRPr>
          </a:p>
          <a:p>
            <a:pPr indent="0" lvl="0" marL="0" rtl="0" algn="l">
              <a:lnSpc>
                <a:spcPct val="100000"/>
              </a:lnSpc>
              <a:spcBef>
                <a:spcPts val="0"/>
              </a:spcBef>
              <a:spcAft>
                <a:spcPts val="0"/>
              </a:spcAft>
              <a:buNone/>
            </a:pPr>
            <a:r>
              <a:rPr lang="en">
                <a:solidFill>
                  <a:schemeClr val="dk1"/>
                </a:solidFill>
                <a:latin typeface="Calibri"/>
                <a:ea typeface="Calibri"/>
                <a:cs typeface="Calibri"/>
                <a:sym typeface="Calibri"/>
              </a:rPr>
              <a:t> their own story based on George and the Dragon.  RE day saw them learning about and</a:t>
            </a:r>
            <a:endParaRPr>
              <a:solidFill>
                <a:schemeClr val="dk1"/>
              </a:solidFill>
              <a:latin typeface="Calibri"/>
              <a:ea typeface="Calibri"/>
              <a:cs typeface="Calibri"/>
              <a:sym typeface="Calibri"/>
            </a:endParaRPr>
          </a:p>
          <a:p>
            <a:pPr indent="0" lvl="0" marL="0" rtl="0" algn="l">
              <a:lnSpc>
                <a:spcPct val="100000"/>
              </a:lnSpc>
              <a:spcBef>
                <a:spcPts val="0"/>
              </a:spcBef>
              <a:spcAft>
                <a:spcPts val="0"/>
              </a:spcAft>
              <a:buNone/>
            </a:pPr>
            <a:r>
              <a:rPr lang="en">
                <a:solidFill>
                  <a:schemeClr val="dk1"/>
                </a:solidFill>
                <a:latin typeface="Calibri"/>
                <a:ea typeface="Calibri"/>
                <a:cs typeface="Calibri"/>
                <a:sym typeface="Calibri"/>
              </a:rPr>
              <a:t> retelling the Easter story all ready for our annual Easter walk on Thursday. </a:t>
            </a:r>
            <a:r>
              <a:rPr lang="en">
                <a:solidFill>
                  <a:schemeClr val="dk1"/>
                </a:solidFill>
              </a:rPr>
              <a:t>  </a:t>
            </a:r>
            <a:endParaRPr>
              <a:solidFill>
                <a:schemeClr val="dk1"/>
              </a:solidFill>
            </a:endParaRPr>
          </a:p>
          <a:p>
            <a:pPr indent="0" lvl="0" marL="0" rtl="0" algn="l">
              <a:lnSpc>
                <a:spcPct val="115000"/>
              </a:lnSpc>
              <a:spcBef>
                <a:spcPts val="0"/>
              </a:spcBef>
              <a:spcAft>
                <a:spcPts val="0"/>
              </a:spcAft>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1100">
              <a:solidFill>
                <a:schemeClr val="dk1"/>
              </a:solidFill>
            </a:endParaRPr>
          </a:p>
        </p:txBody>
      </p:sp>
      <p:sp>
        <p:nvSpPr>
          <p:cNvPr id="127" name="Google Shape;127;p17"/>
          <p:cNvSpPr txBox="1"/>
          <p:nvPr/>
        </p:nvSpPr>
        <p:spPr>
          <a:xfrm>
            <a:off x="5841000" y="8236325"/>
            <a:ext cx="1329300" cy="86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500">
              <a:latin typeface="Century Gothic"/>
              <a:ea typeface="Century Gothic"/>
              <a:cs typeface="Century Gothic"/>
              <a:sym typeface="Century Gothic"/>
            </a:endParaRPr>
          </a:p>
        </p:txBody>
      </p:sp>
      <p:sp>
        <p:nvSpPr>
          <p:cNvPr id="128" name="Google Shape;128;p17"/>
          <p:cNvSpPr txBox="1"/>
          <p:nvPr/>
        </p:nvSpPr>
        <p:spPr>
          <a:xfrm>
            <a:off x="42750" y="10344150"/>
            <a:ext cx="7474500" cy="347700"/>
          </a:xfrm>
          <a:prstGeom prst="rect">
            <a:avLst/>
          </a:prstGeom>
          <a:solidFill>
            <a:srgbClr val="FF0000"/>
          </a:solidFill>
          <a:ln cap="flat" cmpd="dbl" w="38100">
            <a:solidFill>
              <a:srgbClr val="FF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lt1"/>
                </a:solidFill>
              </a:rPr>
              <a:t>         St </a:t>
            </a:r>
            <a:r>
              <a:rPr lang="en">
                <a:solidFill>
                  <a:schemeClr val="lt1"/>
                </a:solidFill>
              </a:rPr>
              <a:t>John's</a:t>
            </a:r>
            <a:r>
              <a:rPr lang="en">
                <a:solidFill>
                  <a:schemeClr val="lt1"/>
                </a:solidFill>
              </a:rPr>
              <a:t> CofE Primary School, Goodwyns Road, Dorking, Surrey, RH4 2LR</a:t>
            </a:r>
            <a:endParaRPr>
              <a:solidFill>
                <a:schemeClr val="lt1"/>
              </a:solidFill>
            </a:endParaRPr>
          </a:p>
        </p:txBody>
      </p:sp>
      <p:pic>
        <p:nvPicPr>
          <p:cNvPr id="129" name="Google Shape;129;p17"/>
          <p:cNvPicPr preferRelativeResize="0"/>
          <p:nvPr/>
        </p:nvPicPr>
        <p:blipFill>
          <a:blip r:embed="rId3">
            <a:alphaModFix/>
          </a:blip>
          <a:stretch>
            <a:fillRect/>
          </a:stretch>
        </p:blipFill>
        <p:spPr>
          <a:xfrm>
            <a:off x="1425225" y="6192150"/>
            <a:ext cx="2354775" cy="1550850"/>
          </a:xfrm>
          <a:prstGeom prst="rect">
            <a:avLst/>
          </a:prstGeom>
          <a:noFill/>
          <a:ln>
            <a:noFill/>
          </a:ln>
        </p:spPr>
      </p:pic>
      <p:pic>
        <p:nvPicPr>
          <p:cNvPr id="130" name="Google Shape;130;p17"/>
          <p:cNvPicPr preferRelativeResize="0"/>
          <p:nvPr/>
        </p:nvPicPr>
        <p:blipFill>
          <a:blip r:embed="rId4">
            <a:alphaModFix/>
          </a:blip>
          <a:stretch>
            <a:fillRect/>
          </a:stretch>
        </p:blipFill>
        <p:spPr>
          <a:xfrm>
            <a:off x="3879424" y="6137250"/>
            <a:ext cx="2406180" cy="1550850"/>
          </a:xfrm>
          <a:prstGeom prst="rect">
            <a:avLst/>
          </a:prstGeom>
          <a:noFill/>
          <a:ln>
            <a:noFill/>
          </a:ln>
        </p:spPr>
      </p:pic>
      <p:pic>
        <p:nvPicPr>
          <p:cNvPr id="131" name="Google Shape;131;p17"/>
          <p:cNvPicPr preferRelativeResize="0"/>
          <p:nvPr/>
        </p:nvPicPr>
        <p:blipFill>
          <a:blip r:embed="rId5">
            <a:alphaModFix/>
          </a:blip>
          <a:stretch>
            <a:fillRect/>
          </a:stretch>
        </p:blipFill>
        <p:spPr>
          <a:xfrm>
            <a:off x="393275" y="4274300"/>
            <a:ext cx="6843401" cy="1071700"/>
          </a:xfrm>
          <a:prstGeom prst="rect">
            <a:avLst/>
          </a:prstGeom>
          <a:noFill/>
          <a:ln>
            <a:noFill/>
          </a:ln>
        </p:spPr>
      </p:pic>
      <p:pic>
        <p:nvPicPr>
          <p:cNvPr id="132" name="Google Shape;132;p17"/>
          <p:cNvPicPr preferRelativeResize="0"/>
          <p:nvPr/>
        </p:nvPicPr>
        <p:blipFill rotWithShape="1">
          <a:blip r:embed="rId6">
            <a:alphaModFix/>
          </a:blip>
          <a:srcRect b="0" l="0" r="1224" t="0"/>
          <a:stretch/>
        </p:blipFill>
        <p:spPr>
          <a:xfrm>
            <a:off x="2006050" y="2878350"/>
            <a:ext cx="3617876" cy="1317325"/>
          </a:xfrm>
          <a:prstGeom prst="rect">
            <a:avLst/>
          </a:prstGeom>
          <a:noFill/>
          <a:ln>
            <a:noFill/>
          </a:ln>
        </p:spPr>
      </p:pic>
      <p:pic>
        <p:nvPicPr>
          <p:cNvPr id="133" name="Google Shape;133;p17"/>
          <p:cNvPicPr preferRelativeResize="0"/>
          <p:nvPr/>
        </p:nvPicPr>
        <p:blipFill>
          <a:blip r:embed="rId7">
            <a:alphaModFix/>
          </a:blip>
          <a:stretch>
            <a:fillRect/>
          </a:stretch>
        </p:blipFill>
        <p:spPr>
          <a:xfrm>
            <a:off x="5711825" y="2878350"/>
            <a:ext cx="1524850" cy="1317325"/>
          </a:xfrm>
          <a:prstGeom prst="rect">
            <a:avLst/>
          </a:prstGeom>
          <a:noFill/>
          <a:ln>
            <a:noFill/>
          </a:ln>
        </p:spPr>
      </p:pic>
      <p:pic>
        <p:nvPicPr>
          <p:cNvPr id="134" name="Google Shape;134;p17"/>
          <p:cNvPicPr preferRelativeResize="0"/>
          <p:nvPr/>
        </p:nvPicPr>
        <p:blipFill>
          <a:blip r:embed="rId8">
            <a:alphaModFix/>
          </a:blip>
          <a:stretch>
            <a:fillRect/>
          </a:stretch>
        </p:blipFill>
        <p:spPr>
          <a:xfrm>
            <a:off x="393300" y="2878350"/>
            <a:ext cx="1524850" cy="1317325"/>
          </a:xfrm>
          <a:prstGeom prst="rect">
            <a:avLst/>
          </a:prstGeom>
          <a:noFill/>
          <a:ln>
            <a:noFill/>
          </a:ln>
        </p:spPr>
      </p:pic>
      <p:pic>
        <p:nvPicPr>
          <p:cNvPr id="135" name="Google Shape;135;p17"/>
          <p:cNvPicPr preferRelativeResize="0"/>
          <p:nvPr/>
        </p:nvPicPr>
        <p:blipFill>
          <a:blip r:embed="rId9">
            <a:alphaModFix/>
          </a:blip>
          <a:stretch>
            <a:fillRect/>
          </a:stretch>
        </p:blipFill>
        <p:spPr>
          <a:xfrm>
            <a:off x="1948637" y="8799700"/>
            <a:ext cx="1807525" cy="1360225"/>
          </a:xfrm>
          <a:prstGeom prst="rect">
            <a:avLst/>
          </a:prstGeom>
          <a:noFill/>
          <a:ln>
            <a:noFill/>
          </a:ln>
        </p:spPr>
      </p:pic>
      <p:pic>
        <p:nvPicPr>
          <p:cNvPr id="136" name="Google Shape;136;p17"/>
          <p:cNvPicPr preferRelativeResize="0"/>
          <p:nvPr/>
        </p:nvPicPr>
        <p:blipFill>
          <a:blip r:embed="rId10">
            <a:alphaModFix/>
          </a:blip>
          <a:stretch>
            <a:fillRect/>
          </a:stretch>
        </p:blipFill>
        <p:spPr>
          <a:xfrm>
            <a:off x="3879425" y="8799700"/>
            <a:ext cx="1838325" cy="1360225"/>
          </a:xfrm>
          <a:prstGeom prst="rect">
            <a:avLst/>
          </a:prstGeom>
          <a:noFill/>
          <a:ln>
            <a:noFill/>
          </a:ln>
        </p:spPr>
      </p:pic>
      <p:sp>
        <p:nvSpPr>
          <p:cNvPr id="137" name="Google Shape;137;p17"/>
          <p:cNvSpPr/>
          <p:nvPr/>
        </p:nvSpPr>
        <p:spPr>
          <a:xfrm>
            <a:off x="4833725" y="4681075"/>
            <a:ext cx="163200" cy="1572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0000"/>
        </a:solidFill>
      </p:bgPr>
    </p:bg>
    <p:spTree>
      <p:nvGrpSpPr>
        <p:cNvPr id="141" name="Shape 141"/>
        <p:cNvGrpSpPr/>
        <p:nvPr/>
      </p:nvGrpSpPr>
      <p:grpSpPr>
        <a:xfrm>
          <a:off x="0" y="0"/>
          <a:ext cx="0" cy="0"/>
          <a:chOff x="0" y="0"/>
          <a:chExt cx="0" cy="0"/>
        </a:xfrm>
      </p:grpSpPr>
      <p:sp>
        <p:nvSpPr>
          <p:cNvPr id="142" name="Google Shape;142;p18"/>
          <p:cNvSpPr txBox="1"/>
          <p:nvPr/>
        </p:nvSpPr>
        <p:spPr>
          <a:xfrm>
            <a:off x="66675" y="75400"/>
            <a:ext cx="7448400" cy="10410300"/>
          </a:xfrm>
          <a:prstGeom prst="rect">
            <a:avLst/>
          </a:prstGeom>
          <a:solidFill>
            <a:schemeClr val="lt1"/>
          </a:solidFill>
          <a:ln cap="flat" cmpd="sng" w="28575">
            <a:solidFill>
              <a:srgbClr val="FF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t/>
            </a:r>
            <a:endParaRPr>
              <a:solidFill>
                <a:schemeClr val="dk1"/>
              </a:solidFill>
              <a:latin typeface="Comic Sans MS"/>
              <a:ea typeface="Comic Sans MS"/>
              <a:cs typeface="Comic Sans MS"/>
              <a:sym typeface="Comic Sans MS"/>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latin typeface="Comic Sans MS"/>
              <a:ea typeface="Comic Sans MS"/>
              <a:cs typeface="Comic Sans MS"/>
              <a:sym typeface="Comic Sans MS"/>
            </a:endParaRPr>
          </a:p>
          <a:p>
            <a:pPr indent="0" lvl="0" marL="0" rtl="0" algn="ctr">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600">
                <a:solidFill>
                  <a:schemeClr val="dk1"/>
                </a:solidFill>
                <a:latin typeface="Calibri"/>
                <a:ea typeface="Calibri"/>
                <a:cs typeface="Calibri"/>
                <a:sym typeface="Calibri"/>
              </a:rPr>
              <a:t>  </a:t>
            </a:r>
            <a:r>
              <a:rPr lang="en">
                <a:solidFill>
                  <a:schemeClr val="dk1"/>
                </a:solidFill>
              </a:rPr>
              <a:t> </a:t>
            </a:r>
            <a:r>
              <a:rPr lang="en">
                <a:solidFill>
                  <a:schemeClr val="dk1"/>
                </a:solidFill>
                <a:latin typeface="Calibri"/>
                <a:ea typeface="Calibri"/>
                <a:cs typeface="Calibri"/>
                <a:sym typeface="Calibri"/>
              </a:rPr>
              <a:t>We’ve had a busy term in Year 3 - finishing our learning about the Romans, learning all about </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latin typeface="Calibri"/>
                <a:ea typeface="Calibri"/>
                <a:cs typeface="Calibri"/>
                <a:sym typeface="Calibri"/>
              </a:rPr>
              <a:t>   Forces and magnets, starting our geography unit on improving our local area and of course, </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latin typeface="Calibri"/>
                <a:ea typeface="Calibri"/>
                <a:cs typeface="Calibri"/>
                <a:sym typeface="Calibri"/>
              </a:rPr>
              <a:t>   getting ready for our Easter service at the end of term!</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latin typeface="Calibri"/>
                <a:ea typeface="Calibri"/>
                <a:cs typeface="Calibri"/>
                <a:sym typeface="Calibri"/>
              </a:rPr>
              <a:t>   Here we are doing a traffic survey to see how people travel around Dorking. We followed the </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latin typeface="Calibri"/>
                <a:ea typeface="Calibri"/>
                <a:cs typeface="Calibri"/>
                <a:sym typeface="Calibri"/>
              </a:rPr>
              <a:t>   route we planned and noted the human and physical features that we saw. We finished by  </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latin typeface="Calibri"/>
                <a:ea typeface="Calibri"/>
                <a:cs typeface="Calibri"/>
                <a:sym typeface="Calibri"/>
              </a:rPr>
              <a:t>   enjoying a break on the Nower!</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16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16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16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1600">
              <a:solidFill>
                <a:schemeClr val="dk1"/>
              </a:solidFill>
              <a:latin typeface="Calibri"/>
              <a:ea typeface="Calibri"/>
              <a:cs typeface="Calibri"/>
              <a:sym typeface="Calibri"/>
            </a:endParaRPr>
          </a:p>
          <a:p>
            <a:pPr indent="0" lvl="0" marL="0" rtl="0" algn="ctr">
              <a:lnSpc>
                <a:spcPct val="115000"/>
              </a:lnSpc>
              <a:spcBef>
                <a:spcPts val="0"/>
              </a:spcBef>
              <a:spcAft>
                <a:spcPts val="0"/>
              </a:spcAft>
              <a:buClr>
                <a:schemeClr val="dk1"/>
              </a:buClr>
              <a:buSzPts val="1100"/>
              <a:buFont typeface="Arial"/>
              <a:buNone/>
            </a:pPr>
            <a:r>
              <a:t/>
            </a:r>
            <a:endParaRPr sz="1800">
              <a:solidFill>
                <a:schemeClr val="dk1"/>
              </a:solidFill>
              <a:latin typeface="Calibri"/>
              <a:ea typeface="Calibri"/>
              <a:cs typeface="Calibri"/>
              <a:sym typeface="Calibri"/>
            </a:endParaRPr>
          </a:p>
          <a:p>
            <a:pPr indent="0" lvl="0" marL="0" rtl="0" algn="ctr">
              <a:lnSpc>
                <a:spcPct val="115000"/>
              </a:lnSpc>
              <a:spcBef>
                <a:spcPts val="0"/>
              </a:spcBef>
              <a:spcAft>
                <a:spcPts val="0"/>
              </a:spcAft>
              <a:buClr>
                <a:schemeClr val="dk1"/>
              </a:buClr>
              <a:buSzPts val="1100"/>
              <a:buFont typeface="Arial"/>
              <a:buNone/>
            </a:pPr>
            <a:r>
              <a:t/>
            </a:r>
            <a:endParaRPr sz="1900">
              <a:solidFill>
                <a:schemeClr val="dk1"/>
              </a:solidFill>
            </a:endParaRPr>
          </a:p>
        </p:txBody>
      </p:sp>
      <p:sp>
        <p:nvSpPr>
          <p:cNvPr id="143" name="Google Shape;143;p18"/>
          <p:cNvSpPr/>
          <p:nvPr/>
        </p:nvSpPr>
        <p:spPr>
          <a:xfrm>
            <a:off x="4142925" y="3026625"/>
            <a:ext cx="75425" cy="88125"/>
          </a:xfrm>
          <a:custGeom>
            <a:rect b="b" l="l" r="r" t="t"/>
            <a:pathLst>
              <a:path extrusionOk="0" h="3525" w="3017">
                <a:moveTo>
                  <a:pt x="0" y="0"/>
                </a:moveTo>
                <a:cubicBezTo>
                  <a:pt x="476" y="540"/>
                  <a:pt x="2699" y="2953"/>
                  <a:pt x="2858" y="3239"/>
                </a:cubicBezTo>
                <a:cubicBezTo>
                  <a:pt x="3017" y="3525"/>
                  <a:pt x="1271" y="1969"/>
                  <a:pt x="953" y="1715"/>
                </a:cubicBezTo>
              </a:path>
            </a:pathLst>
          </a:custGeom>
          <a:noFill/>
          <a:ln cap="flat" cmpd="sng" w="9525">
            <a:solidFill>
              <a:schemeClr val="dk2"/>
            </a:solidFill>
            <a:prstDash val="solid"/>
            <a:round/>
            <a:headEnd len="med" w="med" type="none"/>
            <a:tailEnd len="med" w="med" type="none"/>
          </a:ln>
        </p:spPr>
      </p:sp>
      <p:sp>
        <p:nvSpPr>
          <p:cNvPr id="144" name="Google Shape;144;p18"/>
          <p:cNvSpPr txBox="1"/>
          <p:nvPr/>
        </p:nvSpPr>
        <p:spPr>
          <a:xfrm rot="-2708">
            <a:off x="732749" y="144469"/>
            <a:ext cx="6094502" cy="554100"/>
          </a:xfrm>
          <a:prstGeom prst="rect">
            <a:avLst/>
          </a:prstGeom>
          <a:solidFill>
            <a:schemeClr val="lt1"/>
          </a:solidFill>
          <a:ln cap="flat" cmpd="sng" w="28575">
            <a:solidFill>
              <a:schemeClr val="lt1"/>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en" sz="2400" u="sng">
                <a:latin typeface="Calibri"/>
                <a:ea typeface="Calibri"/>
                <a:cs typeface="Calibri"/>
                <a:sym typeface="Calibri"/>
              </a:rPr>
              <a:t>Year 3 Cooperation Class</a:t>
            </a:r>
            <a:endParaRPr b="1" sz="2400" u="sng">
              <a:latin typeface="Calibri"/>
              <a:ea typeface="Calibri"/>
              <a:cs typeface="Calibri"/>
              <a:sym typeface="Calibri"/>
            </a:endParaRPr>
          </a:p>
        </p:txBody>
      </p:sp>
      <p:sp>
        <p:nvSpPr>
          <p:cNvPr id="145" name="Google Shape;145;p18"/>
          <p:cNvSpPr txBox="1"/>
          <p:nvPr/>
        </p:nvSpPr>
        <p:spPr>
          <a:xfrm>
            <a:off x="66675" y="10219800"/>
            <a:ext cx="7448400" cy="369000"/>
          </a:xfrm>
          <a:prstGeom prst="rect">
            <a:avLst/>
          </a:prstGeom>
          <a:solidFill>
            <a:srgbClr val="FF0000"/>
          </a:solidFill>
          <a:ln cap="flat" cmpd="dbl" w="38100">
            <a:solidFill>
              <a:srgbClr val="FF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lt1"/>
                </a:solidFill>
              </a:rPr>
              <a:t>         </a:t>
            </a:r>
            <a:r>
              <a:rPr lang="en">
                <a:solidFill>
                  <a:schemeClr val="lt1"/>
                </a:solidFill>
              </a:rPr>
              <a:t>St </a:t>
            </a:r>
            <a:r>
              <a:rPr lang="en">
                <a:solidFill>
                  <a:schemeClr val="lt1"/>
                </a:solidFill>
              </a:rPr>
              <a:t>John's</a:t>
            </a:r>
            <a:r>
              <a:rPr lang="en">
                <a:solidFill>
                  <a:schemeClr val="lt1"/>
                </a:solidFill>
              </a:rPr>
              <a:t> CofE Primary School, Goodwyns Road, Dorking, Surrey, RH4 2LR</a:t>
            </a:r>
            <a:endParaRPr>
              <a:solidFill>
                <a:schemeClr val="lt1"/>
              </a:solidFill>
            </a:endParaRPr>
          </a:p>
        </p:txBody>
      </p:sp>
      <p:pic>
        <p:nvPicPr>
          <p:cNvPr id="146" name="Google Shape;146;p18"/>
          <p:cNvPicPr preferRelativeResize="0"/>
          <p:nvPr/>
        </p:nvPicPr>
        <p:blipFill>
          <a:blip r:embed="rId3">
            <a:alphaModFix/>
          </a:blip>
          <a:stretch>
            <a:fillRect/>
          </a:stretch>
        </p:blipFill>
        <p:spPr>
          <a:xfrm>
            <a:off x="981075" y="2962275"/>
            <a:ext cx="2143125" cy="2476500"/>
          </a:xfrm>
          <a:prstGeom prst="rect">
            <a:avLst/>
          </a:prstGeom>
          <a:noFill/>
          <a:ln>
            <a:noFill/>
          </a:ln>
        </p:spPr>
      </p:pic>
      <p:pic>
        <p:nvPicPr>
          <p:cNvPr id="147" name="Google Shape;147;p18"/>
          <p:cNvPicPr preferRelativeResize="0"/>
          <p:nvPr/>
        </p:nvPicPr>
        <p:blipFill>
          <a:blip r:embed="rId4">
            <a:alphaModFix/>
          </a:blip>
          <a:stretch>
            <a:fillRect/>
          </a:stretch>
        </p:blipFill>
        <p:spPr>
          <a:xfrm>
            <a:off x="3276600" y="2967025"/>
            <a:ext cx="3457575" cy="2466975"/>
          </a:xfrm>
          <a:prstGeom prst="rect">
            <a:avLst/>
          </a:prstGeom>
          <a:noFill/>
          <a:ln>
            <a:noFill/>
          </a:ln>
        </p:spPr>
      </p:pic>
      <p:sp>
        <p:nvSpPr>
          <p:cNvPr id="148" name="Google Shape;148;p18"/>
          <p:cNvSpPr txBox="1"/>
          <p:nvPr/>
        </p:nvSpPr>
        <p:spPr>
          <a:xfrm>
            <a:off x="293850" y="5610225"/>
            <a:ext cx="6972300" cy="781200"/>
          </a:xfrm>
          <a:prstGeom prst="rect">
            <a:avLst/>
          </a:prstGeom>
          <a:solidFill>
            <a:schemeClr val="lt1"/>
          </a:solidFill>
          <a:ln cap="flat" cmpd="sng" w="28575">
            <a:solidFill>
              <a:schemeClr val="lt1"/>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solidFill>
                  <a:schemeClr val="dk1"/>
                </a:solidFill>
                <a:latin typeface="Calibri"/>
                <a:ea typeface="Calibri"/>
                <a:cs typeface="Calibri"/>
                <a:sym typeface="Calibri"/>
              </a:rPr>
              <a:t>Here we are practising for our Easter service at St John’s Church. We’ve worked hard to learn our lines and songs. We’ve even learnt a dance and sign language to one of the songs. </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latin typeface="Calibri"/>
                <a:ea typeface="Calibri"/>
                <a:cs typeface="Calibri"/>
                <a:sym typeface="Calibri"/>
              </a:rPr>
              <a:t>We look forward to showing it to you!</a:t>
            </a:r>
            <a:endParaRPr>
              <a:solidFill>
                <a:schemeClr val="dk2"/>
              </a:solidFill>
              <a:latin typeface="Calibri"/>
              <a:ea typeface="Calibri"/>
              <a:cs typeface="Calibri"/>
              <a:sym typeface="Calibri"/>
            </a:endParaRPr>
          </a:p>
        </p:txBody>
      </p:sp>
      <p:pic>
        <p:nvPicPr>
          <p:cNvPr id="149" name="Google Shape;149;p18"/>
          <p:cNvPicPr preferRelativeResize="0"/>
          <p:nvPr/>
        </p:nvPicPr>
        <p:blipFill>
          <a:blip r:embed="rId5">
            <a:alphaModFix/>
          </a:blip>
          <a:stretch>
            <a:fillRect/>
          </a:stretch>
        </p:blipFill>
        <p:spPr>
          <a:xfrm>
            <a:off x="1200150" y="6762750"/>
            <a:ext cx="2324100" cy="2905125"/>
          </a:xfrm>
          <a:prstGeom prst="rect">
            <a:avLst/>
          </a:prstGeom>
          <a:noFill/>
          <a:ln>
            <a:noFill/>
          </a:ln>
        </p:spPr>
      </p:pic>
      <p:pic>
        <p:nvPicPr>
          <p:cNvPr id="150" name="Google Shape;150;p18"/>
          <p:cNvPicPr preferRelativeResize="0"/>
          <p:nvPr/>
        </p:nvPicPr>
        <p:blipFill>
          <a:blip r:embed="rId6">
            <a:alphaModFix/>
          </a:blip>
          <a:stretch>
            <a:fillRect/>
          </a:stretch>
        </p:blipFill>
        <p:spPr>
          <a:xfrm>
            <a:off x="3681413" y="6757988"/>
            <a:ext cx="2647950" cy="29146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0000"/>
        </a:solidFill>
      </p:bgPr>
    </p:bg>
    <p:spTree>
      <p:nvGrpSpPr>
        <p:cNvPr id="154" name="Shape 154"/>
        <p:cNvGrpSpPr/>
        <p:nvPr/>
      </p:nvGrpSpPr>
      <p:grpSpPr>
        <a:xfrm>
          <a:off x="0" y="0"/>
          <a:ext cx="0" cy="0"/>
          <a:chOff x="0" y="0"/>
          <a:chExt cx="0" cy="0"/>
        </a:xfrm>
      </p:grpSpPr>
      <p:sp>
        <p:nvSpPr>
          <p:cNvPr id="155" name="Google Shape;155;p19"/>
          <p:cNvSpPr txBox="1"/>
          <p:nvPr/>
        </p:nvSpPr>
        <p:spPr>
          <a:xfrm>
            <a:off x="50550" y="150000"/>
            <a:ext cx="7458900" cy="10392000"/>
          </a:xfrm>
          <a:prstGeom prst="rect">
            <a:avLst/>
          </a:prstGeom>
          <a:solidFill>
            <a:schemeClr val="lt1"/>
          </a:solidFill>
          <a:ln cap="flat" cmpd="sng" w="28575">
            <a:solidFill>
              <a:srgbClr val="FF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Calibri"/>
                <a:ea typeface="Calibri"/>
                <a:cs typeface="Calibri"/>
                <a:sym typeface="Calibri"/>
              </a:rPr>
              <a:t>Th</a:t>
            </a:r>
            <a:endParaRPr>
              <a:solidFill>
                <a:srgbClr val="FFFFFF"/>
              </a:solidFill>
              <a:latin typeface="Calibri"/>
              <a:ea typeface="Calibri"/>
              <a:cs typeface="Calibri"/>
              <a:sym typeface="Calibri"/>
            </a:endParaRPr>
          </a:p>
          <a:p>
            <a:pPr indent="0" lvl="0" marL="0" rtl="0" algn="l">
              <a:spcBef>
                <a:spcPts val="0"/>
              </a:spcBef>
              <a:spcAft>
                <a:spcPts val="0"/>
              </a:spcAft>
              <a:buNone/>
            </a:pPr>
            <a:r>
              <a:t/>
            </a:r>
            <a:endParaRPr>
              <a:solidFill>
                <a:srgbClr val="FFFFFF"/>
              </a:solidFill>
              <a:latin typeface="Calibri"/>
              <a:ea typeface="Calibri"/>
              <a:cs typeface="Calibri"/>
              <a:sym typeface="Calibri"/>
            </a:endParaRPr>
          </a:p>
          <a:p>
            <a:pPr indent="0" lvl="0" marL="0" rtl="0" algn="l">
              <a:spcBef>
                <a:spcPts val="0"/>
              </a:spcBef>
              <a:spcAft>
                <a:spcPts val="0"/>
              </a:spcAft>
              <a:buNone/>
            </a:pPr>
            <a:r>
              <a:t/>
            </a:r>
            <a:endParaRPr>
              <a:solidFill>
                <a:srgbClr val="FFFFFF"/>
              </a:solidFill>
              <a:latin typeface="Calibri"/>
              <a:ea typeface="Calibri"/>
              <a:cs typeface="Calibri"/>
              <a:sym typeface="Calibri"/>
            </a:endParaRPr>
          </a:p>
          <a:p>
            <a:pPr indent="0" lvl="0" marL="0" rtl="0" algn="l">
              <a:spcBef>
                <a:spcPts val="0"/>
              </a:spcBef>
              <a:spcAft>
                <a:spcPts val="0"/>
              </a:spcAft>
              <a:buNone/>
            </a:pPr>
            <a:r>
              <a:t/>
            </a:r>
            <a:endParaRPr>
              <a:solidFill>
                <a:srgbClr val="FFFFFF"/>
              </a:solidFill>
              <a:latin typeface="Calibri"/>
              <a:ea typeface="Calibri"/>
              <a:cs typeface="Calibri"/>
              <a:sym typeface="Calibri"/>
            </a:endParaRPr>
          </a:p>
          <a:p>
            <a:pPr indent="0" lvl="0" marL="0" rtl="0" algn="l">
              <a:spcBef>
                <a:spcPts val="0"/>
              </a:spcBef>
              <a:spcAft>
                <a:spcPts val="0"/>
              </a:spcAft>
              <a:buNone/>
            </a:pPr>
            <a:r>
              <a:t/>
            </a:r>
            <a:endParaRPr>
              <a:solidFill>
                <a:srgbClr val="FFFFFF"/>
              </a:solidFill>
              <a:latin typeface="Calibri"/>
              <a:ea typeface="Calibri"/>
              <a:cs typeface="Calibri"/>
              <a:sym typeface="Calibri"/>
            </a:endParaRPr>
          </a:p>
          <a:p>
            <a:pPr indent="0" lvl="0" marL="0" rtl="0" algn="l">
              <a:spcBef>
                <a:spcPts val="0"/>
              </a:spcBef>
              <a:spcAft>
                <a:spcPts val="0"/>
              </a:spcAft>
              <a:buNone/>
            </a:pPr>
            <a:r>
              <a:t/>
            </a:r>
            <a:endParaRPr>
              <a:solidFill>
                <a:srgbClr val="FFFFFF"/>
              </a:solidFill>
              <a:latin typeface="Calibri"/>
              <a:ea typeface="Calibri"/>
              <a:cs typeface="Calibri"/>
              <a:sym typeface="Calibri"/>
            </a:endParaRPr>
          </a:p>
          <a:p>
            <a:pPr indent="0" lvl="0" marL="0" rtl="0" algn="l">
              <a:spcBef>
                <a:spcPts val="0"/>
              </a:spcBef>
              <a:spcAft>
                <a:spcPts val="0"/>
              </a:spcAft>
              <a:buNone/>
            </a:pPr>
            <a:r>
              <a:t/>
            </a:r>
            <a:endParaRPr>
              <a:solidFill>
                <a:srgbClr val="FFFFFF"/>
              </a:solidFill>
              <a:latin typeface="Calibri"/>
              <a:ea typeface="Calibri"/>
              <a:cs typeface="Calibri"/>
              <a:sym typeface="Calibri"/>
            </a:endParaRPr>
          </a:p>
          <a:p>
            <a:pPr indent="0" lvl="0" marL="0" rtl="0" algn="l">
              <a:spcBef>
                <a:spcPts val="0"/>
              </a:spcBef>
              <a:spcAft>
                <a:spcPts val="0"/>
              </a:spcAft>
              <a:buNone/>
            </a:pPr>
            <a:r>
              <a:t/>
            </a:r>
            <a:endParaRPr>
              <a:solidFill>
                <a:srgbClr val="FFFFFF"/>
              </a:solidFill>
              <a:latin typeface="Calibri"/>
              <a:ea typeface="Calibri"/>
              <a:cs typeface="Calibri"/>
              <a:sym typeface="Calibri"/>
            </a:endParaRPr>
          </a:p>
          <a:p>
            <a:pPr indent="0" lvl="0" marL="0" rtl="0" algn="l">
              <a:spcBef>
                <a:spcPts val="0"/>
              </a:spcBef>
              <a:spcAft>
                <a:spcPts val="0"/>
              </a:spcAft>
              <a:buNone/>
            </a:pPr>
            <a:r>
              <a:t/>
            </a:r>
            <a:endParaRPr>
              <a:solidFill>
                <a:srgbClr val="FFFFFF"/>
              </a:solidFill>
              <a:latin typeface="Calibri"/>
              <a:ea typeface="Calibri"/>
              <a:cs typeface="Calibri"/>
              <a:sym typeface="Calibri"/>
            </a:endParaRPr>
          </a:p>
          <a:p>
            <a:pPr indent="0" lvl="0" marL="0" rtl="0" algn="l">
              <a:spcBef>
                <a:spcPts val="0"/>
              </a:spcBef>
              <a:spcAft>
                <a:spcPts val="0"/>
              </a:spcAft>
              <a:buNone/>
            </a:pPr>
            <a:r>
              <a:t/>
            </a:r>
            <a:endParaRPr>
              <a:solidFill>
                <a:srgbClr val="FFFFFF"/>
              </a:solidFill>
              <a:latin typeface="Calibri"/>
              <a:ea typeface="Calibri"/>
              <a:cs typeface="Calibri"/>
              <a:sym typeface="Calibri"/>
            </a:endParaRPr>
          </a:p>
          <a:p>
            <a:pPr indent="0" lvl="0" marL="0" rtl="0" algn="l">
              <a:spcBef>
                <a:spcPts val="0"/>
              </a:spcBef>
              <a:spcAft>
                <a:spcPts val="0"/>
              </a:spcAft>
              <a:buNone/>
            </a:pPr>
            <a:r>
              <a:t/>
            </a:r>
            <a:endParaRPr>
              <a:solidFill>
                <a:srgbClr val="FFFFFF"/>
              </a:solidFill>
              <a:latin typeface="Calibri"/>
              <a:ea typeface="Calibri"/>
              <a:cs typeface="Calibri"/>
              <a:sym typeface="Calibri"/>
            </a:endParaRPr>
          </a:p>
          <a:p>
            <a:pPr indent="0" lvl="0" marL="0" rtl="0" algn="l">
              <a:spcBef>
                <a:spcPts val="0"/>
              </a:spcBef>
              <a:spcAft>
                <a:spcPts val="0"/>
              </a:spcAft>
              <a:buNone/>
            </a:pPr>
            <a:r>
              <a:t/>
            </a:r>
            <a:endParaRPr>
              <a:solidFill>
                <a:srgbClr val="FFFFFF"/>
              </a:solidFill>
              <a:latin typeface="Calibri"/>
              <a:ea typeface="Calibri"/>
              <a:cs typeface="Calibri"/>
              <a:sym typeface="Calibri"/>
            </a:endParaRPr>
          </a:p>
          <a:p>
            <a:pPr indent="0" lvl="0" marL="0" rtl="0" algn="l">
              <a:spcBef>
                <a:spcPts val="0"/>
              </a:spcBef>
              <a:spcAft>
                <a:spcPts val="0"/>
              </a:spcAft>
              <a:buNone/>
            </a:pPr>
            <a:r>
              <a:t/>
            </a:r>
            <a:endParaRPr>
              <a:solidFill>
                <a:srgbClr val="FFFFFF"/>
              </a:solidFill>
              <a:latin typeface="Calibri"/>
              <a:ea typeface="Calibri"/>
              <a:cs typeface="Calibri"/>
              <a:sym typeface="Calibri"/>
            </a:endParaRPr>
          </a:p>
          <a:p>
            <a:pPr indent="0" lvl="0" marL="0" rtl="0" algn="l">
              <a:spcBef>
                <a:spcPts val="0"/>
              </a:spcBef>
              <a:spcAft>
                <a:spcPts val="0"/>
              </a:spcAft>
              <a:buNone/>
            </a:pPr>
            <a:r>
              <a:t/>
            </a:r>
            <a:endParaRPr>
              <a:solidFill>
                <a:srgbClr val="FFFFFF"/>
              </a:solidFill>
              <a:latin typeface="Calibri"/>
              <a:ea typeface="Calibri"/>
              <a:cs typeface="Calibri"/>
              <a:sym typeface="Calibri"/>
            </a:endParaRPr>
          </a:p>
          <a:p>
            <a:pPr indent="0" lvl="0" marL="0" rtl="0" algn="l">
              <a:spcBef>
                <a:spcPts val="0"/>
              </a:spcBef>
              <a:spcAft>
                <a:spcPts val="0"/>
              </a:spcAft>
              <a:buNone/>
            </a:pPr>
            <a:r>
              <a:t/>
            </a:r>
            <a:endParaRPr>
              <a:solidFill>
                <a:srgbClr val="FFFFFF"/>
              </a:solidFill>
              <a:latin typeface="Calibri"/>
              <a:ea typeface="Calibri"/>
              <a:cs typeface="Calibri"/>
              <a:sym typeface="Calibri"/>
            </a:endParaRPr>
          </a:p>
          <a:p>
            <a:pPr indent="0" lvl="0" marL="0" rtl="0" algn="l">
              <a:spcBef>
                <a:spcPts val="0"/>
              </a:spcBef>
              <a:spcAft>
                <a:spcPts val="0"/>
              </a:spcAft>
              <a:buNone/>
            </a:pPr>
            <a:r>
              <a:t/>
            </a:r>
            <a:endParaRPr>
              <a:solidFill>
                <a:srgbClr val="FFFFFF"/>
              </a:solidFill>
              <a:latin typeface="Calibri"/>
              <a:ea typeface="Calibri"/>
              <a:cs typeface="Calibri"/>
              <a:sym typeface="Calibri"/>
            </a:endParaRPr>
          </a:p>
          <a:p>
            <a:pPr indent="0" lvl="0" marL="0" rtl="0" algn="l">
              <a:spcBef>
                <a:spcPts val="0"/>
              </a:spcBef>
              <a:spcAft>
                <a:spcPts val="0"/>
              </a:spcAft>
              <a:buNone/>
            </a:pPr>
            <a:r>
              <a:t/>
            </a:r>
            <a:endParaRPr>
              <a:solidFill>
                <a:srgbClr val="FFFFFF"/>
              </a:solidFill>
              <a:latin typeface="Calibri"/>
              <a:ea typeface="Calibri"/>
              <a:cs typeface="Calibri"/>
              <a:sym typeface="Calibri"/>
            </a:endParaRPr>
          </a:p>
          <a:p>
            <a:pPr indent="0" lvl="0" marL="0" rtl="0" algn="l">
              <a:spcBef>
                <a:spcPts val="0"/>
              </a:spcBef>
              <a:spcAft>
                <a:spcPts val="0"/>
              </a:spcAft>
              <a:buNone/>
            </a:pPr>
            <a:r>
              <a:t/>
            </a:r>
            <a:endParaRPr>
              <a:solidFill>
                <a:srgbClr val="FFFFFF"/>
              </a:solidFill>
              <a:latin typeface="Calibri"/>
              <a:ea typeface="Calibri"/>
              <a:cs typeface="Calibri"/>
              <a:sym typeface="Calibri"/>
            </a:endParaRPr>
          </a:p>
          <a:p>
            <a:pPr indent="0" lvl="0" marL="0" rtl="0" algn="l">
              <a:spcBef>
                <a:spcPts val="0"/>
              </a:spcBef>
              <a:spcAft>
                <a:spcPts val="0"/>
              </a:spcAft>
              <a:buNone/>
            </a:pPr>
            <a:r>
              <a:t/>
            </a:r>
            <a:endParaRPr>
              <a:solidFill>
                <a:srgbClr val="FFFFFF"/>
              </a:solidFill>
              <a:latin typeface="Calibri"/>
              <a:ea typeface="Calibri"/>
              <a:cs typeface="Calibri"/>
              <a:sym typeface="Calibri"/>
            </a:endParaRPr>
          </a:p>
          <a:p>
            <a:pPr indent="0" lvl="0" marL="0" rtl="0" algn="l">
              <a:spcBef>
                <a:spcPts val="0"/>
              </a:spcBef>
              <a:spcAft>
                <a:spcPts val="0"/>
              </a:spcAft>
              <a:buNone/>
            </a:pPr>
            <a:r>
              <a:t/>
            </a:r>
            <a:endParaRPr>
              <a:solidFill>
                <a:srgbClr val="FFFFFF"/>
              </a:solidFill>
              <a:latin typeface="Calibri"/>
              <a:ea typeface="Calibri"/>
              <a:cs typeface="Calibri"/>
              <a:sym typeface="Calibri"/>
            </a:endParaRPr>
          </a:p>
        </p:txBody>
      </p:sp>
      <p:sp>
        <p:nvSpPr>
          <p:cNvPr id="156" name="Google Shape;156;p19"/>
          <p:cNvSpPr txBox="1"/>
          <p:nvPr/>
        </p:nvSpPr>
        <p:spPr>
          <a:xfrm rot="-2538">
            <a:off x="732749" y="243476"/>
            <a:ext cx="6094502" cy="554100"/>
          </a:xfrm>
          <a:prstGeom prst="rect">
            <a:avLst/>
          </a:prstGeom>
          <a:solidFill>
            <a:schemeClr val="lt1"/>
          </a:solidFill>
          <a:ln cap="flat" cmpd="sng" w="28575">
            <a:solidFill>
              <a:schemeClr val="lt1"/>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en" sz="2400" u="sng">
                <a:latin typeface="Calibri"/>
                <a:ea typeface="Calibri"/>
                <a:cs typeface="Calibri"/>
                <a:sym typeface="Calibri"/>
              </a:rPr>
              <a:t>Year 4 Resilience Class</a:t>
            </a:r>
            <a:endParaRPr b="1" sz="2400" u="sng">
              <a:latin typeface="Calibri"/>
              <a:ea typeface="Calibri"/>
              <a:cs typeface="Calibri"/>
              <a:sym typeface="Calibri"/>
            </a:endParaRPr>
          </a:p>
        </p:txBody>
      </p:sp>
      <p:sp>
        <p:nvSpPr>
          <p:cNvPr id="157" name="Google Shape;157;p19"/>
          <p:cNvSpPr txBox="1"/>
          <p:nvPr/>
        </p:nvSpPr>
        <p:spPr>
          <a:xfrm>
            <a:off x="50550" y="10323000"/>
            <a:ext cx="7458900" cy="369000"/>
          </a:xfrm>
          <a:prstGeom prst="rect">
            <a:avLst/>
          </a:prstGeom>
          <a:solidFill>
            <a:srgbClr val="FF0000"/>
          </a:solidFill>
          <a:ln cap="flat" cmpd="dbl" w="38100">
            <a:solidFill>
              <a:srgbClr val="FF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lt1"/>
                </a:solidFill>
              </a:rPr>
              <a:t>             </a:t>
            </a:r>
            <a:r>
              <a:rPr lang="en">
                <a:solidFill>
                  <a:schemeClr val="lt1"/>
                </a:solidFill>
              </a:rPr>
              <a:t>St </a:t>
            </a:r>
            <a:r>
              <a:rPr lang="en">
                <a:solidFill>
                  <a:schemeClr val="lt1"/>
                </a:solidFill>
              </a:rPr>
              <a:t>John's</a:t>
            </a:r>
            <a:r>
              <a:rPr lang="en">
                <a:solidFill>
                  <a:schemeClr val="lt1"/>
                </a:solidFill>
              </a:rPr>
              <a:t> CofE Primary School, Goodwyns Road, Dorking, Surrey, RH4 2LR</a:t>
            </a:r>
            <a:endParaRPr>
              <a:solidFill>
                <a:schemeClr val="lt1"/>
              </a:solidFill>
            </a:endParaRPr>
          </a:p>
        </p:txBody>
      </p:sp>
      <p:sp>
        <p:nvSpPr>
          <p:cNvPr id="158" name="Google Shape;158;p19"/>
          <p:cNvSpPr txBox="1"/>
          <p:nvPr/>
        </p:nvSpPr>
        <p:spPr>
          <a:xfrm>
            <a:off x="244800" y="942400"/>
            <a:ext cx="7070400" cy="2224500"/>
          </a:xfrm>
          <a:prstGeom prst="rect">
            <a:avLst/>
          </a:prstGeom>
          <a:solidFill>
            <a:schemeClr val="lt1"/>
          </a:solidFill>
          <a:ln cap="flat" cmpd="sng" w="28575">
            <a:solidFill>
              <a:schemeClr val="lt1"/>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2"/>
              </a:solidFill>
            </a:endParaRPr>
          </a:p>
        </p:txBody>
      </p:sp>
      <p:sp>
        <p:nvSpPr>
          <p:cNvPr id="159" name="Google Shape;159;p19"/>
          <p:cNvSpPr txBox="1"/>
          <p:nvPr/>
        </p:nvSpPr>
        <p:spPr>
          <a:xfrm>
            <a:off x="152400" y="152400"/>
            <a:ext cx="7279200" cy="300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222222"/>
                </a:solidFill>
                <a:highlight>
                  <a:srgbClr val="FFFFFF"/>
                </a:highlight>
                <a:latin typeface="Calibri"/>
                <a:ea typeface="Calibri"/>
                <a:cs typeface="Calibri"/>
                <a:sym typeface="Calibri"/>
              </a:rPr>
              <a:t>Year 4 had a wonderful at PGL this year (the weather was definitely on our side).  We enjoyed a range of activities, from rock climbing to the giant swing, playing hide and seek in the evening and ending our trip with a campfire, singing songs and eating smores.  It was wonderful to see all the children giving everything a go and showing true resilience.  We even got to have a mini birthday party on the first night.  The children showed all our values helping one another with each and every task.  </a:t>
            </a:r>
            <a:endParaRPr>
              <a:solidFill>
                <a:srgbClr val="222222"/>
              </a:solidFill>
              <a:highlight>
                <a:srgbClr val="FFFFFF"/>
              </a:highlight>
              <a:latin typeface="Calibri"/>
              <a:ea typeface="Calibri"/>
              <a:cs typeface="Calibri"/>
              <a:sym typeface="Calibri"/>
            </a:endParaRPr>
          </a:p>
        </p:txBody>
      </p:sp>
      <p:pic>
        <p:nvPicPr>
          <p:cNvPr id="160" name="Google Shape;160;p19"/>
          <p:cNvPicPr preferRelativeResize="0"/>
          <p:nvPr/>
        </p:nvPicPr>
        <p:blipFill>
          <a:blip r:embed="rId3">
            <a:alphaModFix/>
          </a:blip>
          <a:stretch>
            <a:fillRect/>
          </a:stretch>
        </p:blipFill>
        <p:spPr>
          <a:xfrm>
            <a:off x="2184675" y="2369150"/>
            <a:ext cx="2887373" cy="2133101"/>
          </a:xfrm>
          <a:prstGeom prst="rect">
            <a:avLst/>
          </a:prstGeom>
          <a:noFill/>
          <a:ln>
            <a:noFill/>
          </a:ln>
        </p:spPr>
      </p:pic>
      <p:pic>
        <p:nvPicPr>
          <p:cNvPr id="161" name="Google Shape;161;p19"/>
          <p:cNvPicPr preferRelativeResize="0"/>
          <p:nvPr/>
        </p:nvPicPr>
        <p:blipFill>
          <a:blip r:embed="rId4">
            <a:alphaModFix/>
          </a:blip>
          <a:stretch>
            <a:fillRect/>
          </a:stretch>
        </p:blipFill>
        <p:spPr>
          <a:xfrm>
            <a:off x="244800" y="2369150"/>
            <a:ext cx="1831849" cy="2133100"/>
          </a:xfrm>
          <a:prstGeom prst="rect">
            <a:avLst/>
          </a:prstGeom>
          <a:noFill/>
          <a:ln>
            <a:noFill/>
          </a:ln>
        </p:spPr>
      </p:pic>
      <p:pic>
        <p:nvPicPr>
          <p:cNvPr id="162" name="Google Shape;162;p19"/>
          <p:cNvPicPr preferRelativeResize="0"/>
          <p:nvPr/>
        </p:nvPicPr>
        <p:blipFill>
          <a:blip r:embed="rId5">
            <a:alphaModFix/>
          </a:blip>
          <a:stretch>
            <a:fillRect/>
          </a:stretch>
        </p:blipFill>
        <p:spPr>
          <a:xfrm>
            <a:off x="185900" y="8812825"/>
            <a:ext cx="1890749" cy="1351776"/>
          </a:xfrm>
          <a:prstGeom prst="rect">
            <a:avLst/>
          </a:prstGeom>
          <a:noFill/>
          <a:ln>
            <a:noFill/>
          </a:ln>
        </p:spPr>
      </p:pic>
      <p:pic>
        <p:nvPicPr>
          <p:cNvPr id="163" name="Google Shape;163;p19"/>
          <p:cNvPicPr preferRelativeResize="0"/>
          <p:nvPr/>
        </p:nvPicPr>
        <p:blipFill>
          <a:blip r:embed="rId6">
            <a:alphaModFix/>
          </a:blip>
          <a:stretch>
            <a:fillRect/>
          </a:stretch>
        </p:blipFill>
        <p:spPr>
          <a:xfrm>
            <a:off x="5180075" y="2369150"/>
            <a:ext cx="2206700" cy="2133101"/>
          </a:xfrm>
          <a:prstGeom prst="rect">
            <a:avLst/>
          </a:prstGeom>
          <a:noFill/>
          <a:ln>
            <a:noFill/>
          </a:ln>
        </p:spPr>
      </p:pic>
      <p:pic>
        <p:nvPicPr>
          <p:cNvPr id="164" name="Google Shape;164;p19"/>
          <p:cNvPicPr preferRelativeResize="0"/>
          <p:nvPr/>
        </p:nvPicPr>
        <p:blipFill>
          <a:blip r:embed="rId7">
            <a:alphaModFix/>
          </a:blip>
          <a:stretch>
            <a:fillRect/>
          </a:stretch>
        </p:blipFill>
        <p:spPr>
          <a:xfrm>
            <a:off x="185900" y="7280350"/>
            <a:ext cx="1890749" cy="1443199"/>
          </a:xfrm>
          <a:prstGeom prst="rect">
            <a:avLst/>
          </a:prstGeom>
          <a:noFill/>
          <a:ln>
            <a:noFill/>
          </a:ln>
        </p:spPr>
      </p:pic>
      <p:pic>
        <p:nvPicPr>
          <p:cNvPr id="165" name="Google Shape;165;p19"/>
          <p:cNvPicPr preferRelativeResize="0"/>
          <p:nvPr/>
        </p:nvPicPr>
        <p:blipFill>
          <a:blip r:embed="rId8">
            <a:alphaModFix/>
          </a:blip>
          <a:stretch>
            <a:fillRect/>
          </a:stretch>
        </p:blipFill>
        <p:spPr>
          <a:xfrm>
            <a:off x="185900" y="4591525"/>
            <a:ext cx="1890751" cy="2599552"/>
          </a:xfrm>
          <a:prstGeom prst="rect">
            <a:avLst/>
          </a:prstGeom>
          <a:noFill/>
          <a:ln>
            <a:noFill/>
          </a:ln>
        </p:spPr>
      </p:pic>
      <p:pic>
        <p:nvPicPr>
          <p:cNvPr id="166" name="Google Shape;166;p19"/>
          <p:cNvPicPr preferRelativeResize="0"/>
          <p:nvPr/>
        </p:nvPicPr>
        <p:blipFill>
          <a:blip r:embed="rId9">
            <a:alphaModFix/>
          </a:blip>
          <a:stretch>
            <a:fillRect/>
          </a:stretch>
        </p:blipFill>
        <p:spPr>
          <a:xfrm>
            <a:off x="2184675" y="8171238"/>
            <a:ext cx="2887373" cy="1993352"/>
          </a:xfrm>
          <a:prstGeom prst="rect">
            <a:avLst/>
          </a:prstGeom>
          <a:noFill/>
          <a:ln>
            <a:noFill/>
          </a:ln>
        </p:spPr>
      </p:pic>
      <p:pic>
        <p:nvPicPr>
          <p:cNvPr id="167" name="Google Shape;167;p19"/>
          <p:cNvPicPr preferRelativeResize="0"/>
          <p:nvPr/>
        </p:nvPicPr>
        <p:blipFill>
          <a:blip r:embed="rId10">
            <a:alphaModFix/>
          </a:blip>
          <a:stretch>
            <a:fillRect/>
          </a:stretch>
        </p:blipFill>
        <p:spPr>
          <a:xfrm>
            <a:off x="5192775" y="4591513"/>
            <a:ext cx="2206698" cy="2545275"/>
          </a:xfrm>
          <a:prstGeom prst="rect">
            <a:avLst/>
          </a:prstGeom>
          <a:noFill/>
          <a:ln>
            <a:noFill/>
          </a:ln>
        </p:spPr>
      </p:pic>
      <p:pic>
        <p:nvPicPr>
          <p:cNvPr id="168" name="Google Shape;168;p19"/>
          <p:cNvPicPr preferRelativeResize="0"/>
          <p:nvPr/>
        </p:nvPicPr>
        <p:blipFill>
          <a:blip r:embed="rId11">
            <a:alphaModFix/>
          </a:blip>
          <a:stretch>
            <a:fillRect/>
          </a:stretch>
        </p:blipFill>
        <p:spPr>
          <a:xfrm>
            <a:off x="5180075" y="7226050"/>
            <a:ext cx="2206698" cy="2938552"/>
          </a:xfrm>
          <a:prstGeom prst="rect">
            <a:avLst/>
          </a:prstGeom>
          <a:noFill/>
          <a:ln>
            <a:noFill/>
          </a:ln>
        </p:spPr>
      </p:pic>
      <p:pic>
        <p:nvPicPr>
          <p:cNvPr id="169" name="Google Shape;169;p19"/>
          <p:cNvPicPr preferRelativeResize="0"/>
          <p:nvPr/>
        </p:nvPicPr>
        <p:blipFill>
          <a:blip r:embed="rId12">
            <a:alphaModFix/>
          </a:blip>
          <a:stretch>
            <a:fillRect/>
          </a:stretch>
        </p:blipFill>
        <p:spPr>
          <a:xfrm>
            <a:off x="2191025" y="4591525"/>
            <a:ext cx="2887376" cy="348166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0000"/>
        </a:solidFill>
      </p:bgPr>
    </p:bg>
    <p:spTree>
      <p:nvGrpSpPr>
        <p:cNvPr id="173" name="Shape 173"/>
        <p:cNvGrpSpPr/>
        <p:nvPr/>
      </p:nvGrpSpPr>
      <p:grpSpPr>
        <a:xfrm>
          <a:off x="0" y="0"/>
          <a:ext cx="0" cy="0"/>
          <a:chOff x="0" y="0"/>
          <a:chExt cx="0" cy="0"/>
        </a:xfrm>
      </p:grpSpPr>
      <p:sp>
        <p:nvSpPr>
          <p:cNvPr id="174" name="Google Shape;174;p20"/>
          <p:cNvSpPr txBox="1"/>
          <p:nvPr/>
        </p:nvSpPr>
        <p:spPr>
          <a:xfrm>
            <a:off x="58350" y="102025"/>
            <a:ext cx="7456800" cy="10204800"/>
          </a:xfrm>
          <a:prstGeom prst="rect">
            <a:avLst/>
          </a:prstGeom>
          <a:solidFill>
            <a:schemeClr val="lt1"/>
          </a:solidFill>
          <a:ln cap="flat" cmpd="sng" w="28575">
            <a:solidFill>
              <a:srgbClr val="FF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sz="1900">
              <a:solidFill>
                <a:srgbClr val="262626"/>
              </a:solidFill>
              <a:highlight>
                <a:srgbClr val="FFFFFF"/>
              </a:highlight>
            </a:endParaRPr>
          </a:p>
          <a:p>
            <a:pPr indent="0" lvl="0" marL="0" rtl="0" algn="l">
              <a:spcBef>
                <a:spcPts val="0"/>
              </a:spcBef>
              <a:spcAft>
                <a:spcPts val="0"/>
              </a:spcAft>
              <a:buNone/>
            </a:pPr>
            <a:r>
              <a:t/>
            </a:r>
            <a:endParaRPr sz="1900">
              <a:solidFill>
                <a:srgbClr val="262626"/>
              </a:solidFill>
              <a:highlight>
                <a:srgbClr val="FFFFFF"/>
              </a:highlight>
            </a:endParaRPr>
          </a:p>
          <a:p>
            <a:pPr indent="0" lvl="0" marL="0" rtl="0" algn="l">
              <a:spcBef>
                <a:spcPts val="0"/>
              </a:spcBef>
              <a:spcAft>
                <a:spcPts val="0"/>
              </a:spcAft>
              <a:buNone/>
            </a:pPr>
            <a:r>
              <a:t/>
            </a:r>
            <a:endParaRPr sz="1600">
              <a:solidFill>
                <a:srgbClr val="262626"/>
              </a:solidFill>
              <a:highlight>
                <a:srgbClr val="FFFFFF"/>
              </a:highlight>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100">
                <a:solidFill>
                  <a:schemeClr val="dk1"/>
                </a:solidFill>
                <a:latin typeface="Calibri"/>
                <a:ea typeface="Calibri"/>
                <a:cs typeface="Calibri"/>
                <a:sym typeface="Calibri"/>
              </a:rPr>
              <a:t>  </a:t>
            </a:r>
            <a:endParaRPr sz="1100">
              <a:solidFill>
                <a:schemeClr val="dk1"/>
              </a:solidFill>
              <a:latin typeface="Calibri"/>
              <a:ea typeface="Calibri"/>
              <a:cs typeface="Calibri"/>
              <a:sym typeface="Calibri"/>
            </a:endParaRPr>
          </a:p>
          <a:p>
            <a:pPr indent="0" lvl="0" marL="0" rtl="0" algn="r">
              <a:spcBef>
                <a:spcPts val="0"/>
              </a:spcBef>
              <a:spcAft>
                <a:spcPts val="0"/>
              </a:spcAft>
              <a:buClr>
                <a:schemeClr val="dk1"/>
              </a:buClr>
              <a:buSzPts val="1100"/>
              <a:buFont typeface="Arial"/>
              <a:buNone/>
            </a:pPr>
            <a:r>
              <a:t/>
            </a:r>
            <a:endParaRPr sz="1100">
              <a:solidFill>
                <a:schemeClr val="dk1"/>
              </a:solidFill>
            </a:endParaRPr>
          </a:p>
          <a:p>
            <a:pPr indent="0" lvl="0" marL="0" rtl="0" algn="l">
              <a:spcBef>
                <a:spcPts val="0"/>
              </a:spcBef>
              <a:spcAft>
                <a:spcPts val="0"/>
              </a:spcAft>
              <a:buNone/>
            </a:pPr>
            <a:r>
              <a:rPr lang="en">
                <a:solidFill>
                  <a:schemeClr val="lt1"/>
                </a:solidFill>
              </a:rPr>
              <a:t> Sud, Dorking, Surrey, RH4 2L</a:t>
            </a:r>
            <a:endParaRPr sz="1900">
              <a:solidFill>
                <a:srgbClr val="262626"/>
              </a:solidFill>
              <a:highlight>
                <a:srgbClr val="FFFFFF"/>
              </a:highlight>
            </a:endParaRPr>
          </a:p>
        </p:txBody>
      </p:sp>
      <p:sp>
        <p:nvSpPr>
          <p:cNvPr id="175" name="Google Shape;175;p20"/>
          <p:cNvSpPr txBox="1"/>
          <p:nvPr/>
        </p:nvSpPr>
        <p:spPr>
          <a:xfrm rot="-2708">
            <a:off x="665512" y="193194"/>
            <a:ext cx="6094502" cy="554100"/>
          </a:xfrm>
          <a:prstGeom prst="rect">
            <a:avLst/>
          </a:prstGeom>
          <a:solidFill>
            <a:schemeClr val="lt1"/>
          </a:solidFill>
          <a:ln cap="flat" cmpd="sng" w="28575">
            <a:solidFill>
              <a:schemeClr val="lt1"/>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en" sz="2400" u="sng">
                <a:latin typeface="Calibri"/>
                <a:ea typeface="Calibri"/>
                <a:cs typeface="Calibri"/>
                <a:sym typeface="Calibri"/>
              </a:rPr>
              <a:t>Year 5</a:t>
            </a:r>
            <a:r>
              <a:rPr b="1" lang="en" sz="2400" u="sng">
                <a:latin typeface="Calibri"/>
                <a:ea typeface="Calibri"/>
                <a:cs typeface="Calibri"/>
                <a:sym typeface="Calibri"/>
              </a:rPr>
              <a:t> Courage Class</a:t>
            </a:r>
            <a:endParaRPr b="1" sz="2400" u="sng">
              <a:latin typeface="Calibri"/>
              <a:ea typeface="Calibri"/>
              <a:cs typeface="Calibri"/>
              <a:sym typeface="Calibri"/>
            </a:endParaRPr>
          </a:p>
        </p:txBody>
      </p:sp>
      <p:sp>
        <p:nvSpPr>
          <p:cNvPr id="176" name="Google Shape;176;p20"/>
          <p:cNvSpPr txBox="1"/>
          <p:nvPr/>
        </p:nvSpPr>
        <p:spPr>
          <a:xfrm>
            <a:off x="58350" y="10306825"/>
            <a:ext cx="7484400" cy="256800"/>
          </a:xfrm>
          <a:prstGeom prst="rect">
            <a:avLst/>
          </a:prstGeom>
          <a:solidFill>
            <a:srgbClr val="FF0000"/>
          </a:solidFill>
          <a:ln cap="flat" cmpd="dbl" w="38100">
            <a:solidFill>
              <a:srgbClr val="FF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lt1"/>
                </a:solidFill>
              </a:rPr>
              <a:t>              </a:t>
            </a:r>
            <a:r>
              <a:rPr lang="en">
                <a:solidFill>
                  <a:schemeClr val="lt1"/>
                </a:solidFill>
              </a:rPr>
              <a:t>St </a:t>
            </a:r>
            <a:r>
              <a:rPr lang="en">
                <a:solidFill>
                  <a:schemeClr val="lt1"/>
                </a:solidFill>
              </a:rPr>
              <a:t>John's</a:t>
            </a:r>
            <a:r>
              <a:rPr lang="en">
                <a:solidFill>
                  <a:schemeClr val="lt1"/>
                </a:solidFill>
              </a:rPr>
              <a:t> CofE Primary School, Goodwyns Road, Dorking, Surrey, RH4 2LR</a:t>
            </a:r>
            <a:endParaRPr>
              <a:solidFill>
                <a:schemeClr val="lt1"/>
              </a:solidFill>
            </a:endParaRPr>
          </a:p>
        </p:txBody>
      </p:sp>
      <p:sp>
        <p:nvSpPr>
          <p:cNvPr id="177" name="Google Shape;177;p20"/>
          <p:cNvSpPr txBox="1"/>
          <p:nvPr/>
        </p:nvSpPr>
        <p:spPr>
          <a:xfrm>
            <a:off x="400050" y="828675"/>
            <a:ext cx="6801000" cy="2524200"/>
          </a:xfrm>
          <a:prstGeom prst="rect">
            <a:avLst/>
          </a:prstGeom>
          <a:solidFill>
            <a:schemeClr val="lt1"/>
          </a:solidFill>
          <a:ln cap="flat" cmpd="sng" w="28575">
            <a:solidFill>
              <a:schemeClr val="lt1"/>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latin typeface="Calibri"/>
                <a:ea typeface="Calibri"/>
                <a:cs typeface="Calibri"/>
                <a:sym typeface="Calibri"/>
              </a:rPr>
              <a:t>During our visit to the Royal Observatory Greenwich the children had an exciting and unique opportunity to explore and immerse themselves in Space exploration. Firstly, the children were able to enjoy the astronomer-led workshops where they had plenty of opportunities to ask questions and discover new things about our universe. The workshops used a combination of sound, film, large scale demonstrations and team activities that explain different scientific concepts. This was followed by a planetarium show that took them on amazing journeys to explore and experience the wonders of the night sky. Combining real images from spacecraft and telescopes with advanced CGI, all projected onto a fully immersive dome, the planetarium will fly children into the heart of the sun, distant galeries, show the birth of a star or even experience landing on Mars. We had the most wonderful time!</a:t>
            </a:r>
            <a:endParaRPr>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100">
              <a:solidFill>
                <a:schemeClr val="dk1"/>
              </a:solidFill>
            </a:endParaRPr>
          </a:p>
          <a:p>
            <a:pPr indent="0" lvl="0" marL="0" rtl="0" algn="l">
              <a:spcBef>
                <a:spcPts val="0"/>
              </a:spcBef>
              <a:spcAft>
                <a:spcPts val="0"/>
              </a:spcAft>
              <a:buNone/>
            </a:pPr>
            <a:r>
              <a:t/>
            </a:r>
            <a:endParaRPr sz="1800">
              <a:solidFill>
                <a:schemeClr val="dk2"/>
              </a:solidFill>
            </a:endParaRPr>
          </a:p>
        </p:txBody>
      </p:sp>
      <p:pic>
        <p:nvPicPr>
          <p:cNvPr id="178" name="Google Shape;178;p20"/>
          <p:cNvPicPr preferRelativeResize="0"/>
          <p:nvPr/>
        </p:nvPicPr>
        <p:blipFill>
          <a:blip r:embed="rId3">
            <a:alphaModFix/>
          </a:blip>
          <a:stretch>
            <a:fillRect/>
          </a:stretch>
        </p:blipFill>
        <p:spPr>
          <a:xfrm>
            <a:off x="322975" y="3676400"/>
            <a:ext cx="3491574" cy="2419599"/>
          </a:xfrm>
          <a:prstGeom prst="rect">
            <a:avLst/>
          </a:prstGeom>
          <a:noFill/>
          <a:ln>
            <a:noFill/>
          </a:ln>
        </p:spPr>
      </p:pic>
      <p:pic>
        <p:nvPicPr>
          <p:cNvPr id="179" name="Google Shape;179;p20"/>
          <p:cNvPicPr preferRelativeResize="0"/>
          <p:nvPr/>
        </p:nvPicPr>
        <p:blipFill>
          <a:blip r:embed="rId4">
            <a:alphaModFix/>
          </a:blip>
          <a:stretch>
            <a:fillRect/>
          </a:stretch>
        </p:blipFill>
        <p:spPr>
          <a:xfrm>
            <a:off x="3910425" y="3676400"/>
            <a:ext cx="3233326" cy="2419599"/>
          </a:xfrm>
          <a:prstGeom prst="rect">
            <a:avLst/>
          </a:prstGeom>
          <a:noFill/>
          <a:ln>
            <a:noFill/>
          </a:ln>
        </p:spPr>
      </p:pic>
      <p:pic>
        <p:nvPicPr>
          <p:cNvPr id="180" name="Google Shape;180;p20"/>
          <p:cNvPicPr preferRelativeResize="0"/>
          <p:nvPr/>
        </p:nvPicPr>
        <p:blipFill>
          <a:blip r:embed="rId5">
            <a:alphaModFix/>
          </a:blip>
          <a:stretch>
            <a:fillRect/>
          </a:stretch>
        </p:blipFill>
        <p:spPr>
          <a:xfrm>
            <a:off x="322963" y="6212400"/>
            <a:ext cx="3491599" cy="2445189"/>
          </a:xfrm>
          <a:prstGeom prst="rect">
            <a:avLst/>
          </a:prstGeom>
          <a:noFill/>
          <a:ln>
            <a:noFill/>
          </a:ln>
        </p:spPr>
      </p:pic>
      <p:pic>
        <p:nvPicPr>
          <p:cNvPr id="181" name="Google Shape;181;p20"/>
          <p:cNvPicPr preferRelativeResize="0"/>
          <p:nvPr/>
        </p:nvPicPr>
        <p:blipFill>
          <a:blip r:embed="rId6">
            <a:alphaModFix/>
          </a:blip>
          <a:stretch>
            <a:fillRect/>
          </a:stretch>
        </p:blipFill>
        <p:spPr>
          <a:xfrm>
            <a:off x="3910425" y="6212400"/>
            <a:ext cx="2690400" cy="3673201"/>
          </a:xfrm>
          <a:prstGeom prst="rect">
            <a:avLst/>
          </a:prstGeom>
          <a:noFill/>
          <a:ln>
            <a:noFill/>
          </a:ln>
        </p:spPr>
      </p:pic>
      <p:sp>
        <p:nvSpPr>
          <p:cNvPr id="182" name="Google Shape;182;p20"/>
          <p:cNvSpPr/>
          <p:nvPr/>
        </p:nvSpPr>
        <p:spPr>
          <a:xfrm>
            <a:off x="565075" y="4940425"/>
            <a:ext cx="195600" cy="1803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83" name="Google Shape;183;p20"/>
          <p:cNvSpPr/>
          <p:nvPr/>
        </p:nvSpPr>
        <p:spPr>
          <a:xfrm>
            <a:off x="3964475" y="8069525"/>
            <a:ext cx="149400" cy="1389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84" name="Google Shape;184;p20"/>
          <p:cNvSpPr/>
          <p:nvPr/>
        </p:nvSpPr>
        <p:spPr>
          <a:xfrm>
            <a:off x="3026725" y="7934425"/>
            <a:ext cx="104100" cy="1065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85" name="Google Shape;185;p20"/>
          <p:cNvSpPr/>
          <p:nvPr/>
        </p:nvSpPr>
        <p:spPr>
          <a:xfrm>
            <a:off x="2683525" y="7903100"/>
            <a:ext cx="104100" cy="1065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0000"/>
        </a:solidFill>
      </p:bgPr>
    </p:bg>
    <p:spTree>
      <p:nvGrpSpPr>
        <p:cNvPr id="189" name="Shape 189"/>
        <p:cNvGrpSpPr/>
        <p:nvPr/>
      </p:nvGrpSpPr>
      <p:grpSpPr>
        <a:xfrm>
          <a:off x="0" y="0"/>
          <a:ext cx="0" cy="0"/>
          <a:chOff x="0" y="0"/>
          <a:chExt cx="0" cy="0"/>
        </a:xfrm>
      </p:grpSpPr>
      <p:sp>
        <p:nvSpPr>
          <p:cNvPr id="190" name="Google Shape;190;p21"/>
          <p:cNvSpPr txBox="1"/>
          <p:nvPr/>
        </p:nvSpPr>
        <p:spPr>
          <a:xfrm>
            <a:off x="66675" y="141450"/>
            <a:ext cx="7445400" cy="10409100"/>
          </a:xfrm>
          <a:prstGeom prst="rect">
            <a:avLst/>
          </a:prstGeom>
          <a:solidFill>
            <a:schemeClr val="lt1"/>
          </a:solidFill>
          <a:ln cap="flat" cmpd="sng" w="28575">
            <a:solidFill>
              <a:srgbClr val="FF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sz="11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1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1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1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1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b="1" lang="en" sz="1600">
                <a:solidFill>
                  <a:schemeClr val="dk2"/>
                </a:solidFill>
                <a:latin typeface="Calibri"/>
                <a:ea typeface="Calibri"/>
                <a:cs typeface="Calibri"/>
                <a:sym typeface="Calibri"/>
              </a:rPr>
              <a:t>  </a:t>
            </a:r>
            <a:endParaRPr sz="16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6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6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6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6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6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6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6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6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6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6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6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9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1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1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1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1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1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1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1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1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1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1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1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1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1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1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1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1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100">
              <a:solidFill>
                <a:schemeClr val="dk1"/>
              </a:solidFill>
              <a:latin typeface="Calibri"/>
              <a:ea typeface="Calibri"/>
              <a:cs typeface="Calibri"/>
              <a:sym typeface="Calibri"/>
            </a:endParaRPr>
          </a:p>
        </p:txBody>
      </p:sp>
      <p:sp>
        <p:nvSpPr>
          <p:cNvPr id="191" name="Google Shape;191;p21"/>
          <p:cNvSpPr txBox="1"/>
          <p:nvPr/>
        </p:nvSpPr>
        <p:spPr>
          <a:xfrm rot="-2532">
            <a:off x="317249" y="351439"/>
            <a:ext cx="6925502" cy="554100"/>
          </a:xfrm>
          <a:prstGeom prst="rect">
            <a:avLst/>
          </a:prstGeom>
          <a:solidFill>
            <a:schemeClr val="lt1"/>
          </a:solidFill>
          <a:ln cap="flat" cmpd="sng" w="28575">
            <a:solidFill>
              <a:schemeClr val="lt1"/>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en" sz="2400" u="sng">
                <a:latin typeface="Calibri"/>
                <a:ea typeface="Calibri"/>
                <a:cs typeface="Calibri"/>
                <a:sym typeface="Calibri"/>
              </a:rPr>
              <a:t>Year 6</a:t>
            </a:r>
            <a:r>
              <a:rPr b="1" lang="en" sz="2400" u="sng">
                <a:latin typeface="Calibri"/>
                <a:ea typeface="Calibri"/>
                <a:cs typeface="Calibri"/>
                <a:sym typeface="Calibri"/>
              </a:rPr>
              <a:t> Respect Class</a:t>
            </a:r>
            <a:endParaRPr b="1" sz="2400" u="sng">
              <a:latin typeface="Calibri"/>
              <a:ea typeface="Calibri"/>
              <a:cs typeface="Calibri"/>
              <a:sym typeface="Calibri"/>
            </a:endParaRPr>
          </a:p>
        </p:txBody>
      </p:sp>
      <p:sp>
        <p:nvSpPr>
          <p:cNvPr id="192" name="Google Shape;192;p21"/>
          <p:cNvSpPr txBox="1"/>
          <p:nvPr/>
        </p:nvSpPr>
        <p:spPr>
          <a:xfrm>
            <a:off x="47475" y="10250725"/>
            <a:ext cx="7483800" cy="369000"/>
          </a:xfrm>
          <a:prstGeom prst="rect">
            <a:avLst/>
          </a:prstGeom>
          <a:solidFill>
            <a:srgbClr val="FF0000"/>
          </a:solidFill>
          <a:ln cap="flat" cmpd="dbl" w="38100">
            <a:solidFill>
              <a:srgbClr val="FF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lt1"/>
                </a:solidFill>
              </a:rPr>
              <a:t>      St </a:t>
            </a:r>
            <a:r>
              <a:rPr lang="en">
                <a:solidFill>
                  <a:schemeClr val="lt1"/>
                </a:solidFill>
              </a:rPr>
              <a:t>John's</a:t>
            </a:r>
            <a:r>
              <a:rPr lang="en">
                <a:solidFill>
                  <a:schemeClr val="lt1"/>
                </a:solidFill>
              </a:rPr>
              <a:t> CofE Primary School, Goodwyns Road, Dorking, Surrey, RH4 2LR</a:t>
            </a:r>
            <a:endParaRPr>
              <a:solidFill>
                <a:schemeClr val="lt1"/>
              </a:solidFill>
            </a:endParaRPr>
          </a:p>
        </p:txBody>
      </p:sp>
      <p:pic>
        <p:nvPicPr>
          <p:cNvPr id="193" name="Google Shape;193;p21"/>
          <p:cNvPicPr preferRelativeResize="0"/>
          <p:nvPr/>
        </p:nvPicPr>
        <p:blipFill>
          <a:blip r:embed="rId3">
            <a:alphaModFix/>
          </a:blip>
          <a:stretch>
            <a:fillRect/>
          </a:stretch>
        </p:blipFill>
        <p:spPr>
          <a:xfrm>
            <a:off x="1930402" y="3137577"/>
            <a:ext cx="3556450" cy="2675400"/>
          </a:xfrm>
          <a:prstGeom prst="rect">
            <a:avLst/>
          </a:prstGeom>
          <a:noFill/>
          <a:ln>
            <a:noFill/>
          </a:ln>
        </p:spPr>
      </p:pic>
      <p:sp>
        <p:nvSpPr>
          <p:cNvPr id="194" name="Google Shape;194;p21"/>
          <p:cNvSpPr txBox="1"/>
          <p:nvPr/>
        </p:nvSpPr>
        <p:spPr>
          <a:xfrm>
            <a:off x="244800" y="995775"/>
            <a:ext cx="6997800" cy="2332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latin typeface="Calibri"/>
                <a:ea typeface="Calibri"/>
                <a:cs typeface="Calibri"/>
                <a:sym typeface="Calibri"/>
              </a:rPr>
              <a:t>Year 6, as part of their learning about World War Two, visited the home of former Prime Minister Sir Winston Churchill. They learnt about the house that Churchill called home and where he brought up his young family. Decorated as it was in the 1930s, the pupils made their way through the rooms like the library, study, sitting room and dining room displayed as if the family had only just left. The children explored the museum rooms filled with gifts that Churchill received and saw the personal possessions that Churchill and his family kept at Chartwell. As they made their way around the house they uncovered the home and family man behind the statesman. The children had a fantastic day and learnt a great deal about the man who was voted ‘Greatest Briton’.</a:t>
            </a:r>
            <a:endParaRPr>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2"/>
              </a:solidFill>
            </a:endParaRPr>
          </a:p>
        </p:txBody>
      </p:sp>
      <p:sp>
        <p:nvSpPr>
          <p:cNvPr id="195" name="Google Shape;195;p21"/>
          <p:cNvSpPr txBox="1"/>
          <p:nvPr/>
        </p:nvSpPr>
        <p:spPr>
          <a:xfrm>
            <a:off x="317250" y="6234575"/>
            <a:ext cx="6881100" cy="193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latin typeface="Calibri"/>
                <a:ea typeface="Calibri"/>
                <a:cs typeface="Calibri"/>
                <a:sym typeface="Calibri"/>
              </a:rPr>
              <a:t>Year 6 were also very fortunate to visit ‘Junior Citizens’ in Epson this half-term. The children were exposed to an innovative and interactive way of delivering health and well-being messages in preparation for their migration to secondary school. The event encouraged model behaviour and good citizenship through active participation in a range of health and safety activities. Professionals from the combined Emergency Services and local agencies were on hand to instruct the pupils on matters that promoted good citizenship, community values and ultimately could help save lives.</a:t>
            </a:r>
            <a:endParaRPr>
              <a:solidFill>
                <a:schemeClr val="dk2"/>
              </a:solidFill>
            </a:endParaRPr>
          </a:p>
        </p:txBody>
      </p:sp>
      <p:pic>
        <p:nvPicPr>
          <p:cNvPr id="196" name="Google Shape;196;p21"/>
          <p:cNvPicPr preferRelativeResize="0"/>
          <p:nvPr/>
        </p:nvPicPr>
        <p:blipFill>
          <a:blip r:embed="rId4">
            <a:alphaModFix/>
          </a:blip>
          <a:stretch>
            <a:fillRect/>
          </a:stretch>
        </p:blipFill>
        <p:spPr>
          <a:xfrm>
            <a:off x="244800" y="8101875"/>
            <a:ext cx="2370025" cy="1666875"/>
          </a:xfrm>
          <a:prstGeom prst="rect">
            <a:avLst/>
          </a:prstGeom>
          <a:noFill/>
          <a:ln>
            <a:noFill/>
          </a:ln>
        </p:spPr>
      </p:pic>
      <p:pic>
        <p:nvPicPr>
          <p:cNvPr id="197" name="Google Shape;197;p21"/>
          <p:cNvPicPr preferRelativeResize="0"/>
          <p:nvPr/>
        </p:nvPicPr>
        <p:blipFill>
          <a:blip r:embed="rId5">
            <a:alphaModFix/>
          </a:blip>
          <a:stretch>
            <a:fillRect/>
          </a:stretch>
        </p:blipFill>
        <p:spPr>
          <a:xfrm>
            <a:off x="2717138" y="8101875"/>
            <a:ext cx="2247875" cy="1666875"/>
          </a:xfrm>
          <a:prstGeom prst="rect">
            <a:avLst/>
          </a:prstGeom>
          <a:noFill/>
          <a:ln>
            <a:noFill/>
          </a:ln>
        </p:spPr>
      </p:pic>
      <p:pic>
        <p:nvPicPr>
          <p:cNvPr id="198" name="Google Shape;198;p21"/>
          <p:cNvPicPr preferRelativeResize="0"/>
          <p:nvPr/>
        </p:nvPicPr>
        <p:blipFill>
          <a:blip r:embed="rId6">
            <a:alphaModFix/>
          </a:blip>
          <a:stretch>
            <a:fillRect/>
          </a:stretch>
        </p:blipFill>
        <p:spPr>
          <a:xfrm>
            <a:off x="5067350" y="8088713"/>
            <a:ext cx="2247875" cy="16932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